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69" r:id="rId4"/>
    <p:sldId id="258" r:id="rId5"/>
    <p:sldId id="270" r:id="rId6"/>
    <p:sldId id="259" r:id="rId7"/>
    <p:sldId id="264" r:id="rId8"/>
    <p:sldId id="263" r:id="rId9"/>
    <p:sldId id="265" r:id="rId10"/>
    <p:sldId id="268" r:id="rId11"/>
    <p:sldId id="271" r:id="rId12"/>
    <p:sldId id="260" r:id="rId13"/>
    <p:sldId id="266" r:id="rId14"/>
    <p:sldId id="261" r:id="rId15"/>
    <p:sldId id="272" r:id="rId16"/>
    <p:sldId id="281" r:id="rId17"/>
    <p:sldId id="275" r:id="rId18"/>
    <p:sldId id="276" r:id="rId19"/>
    <p:sldId id="277" r:id="rId20"/>
    <p:sldId id="278" r:id="rId21"/>
    <p:sldId id="279" r:id="rId22"/>
    <p:sldId id="280" r:id="rId23"/>
    <p:sldId id="273" r:id="rId24"/>
    <p:sldId id="274" r:id="rId25"/>
  </p:sldIdLst>
  <p:sldSz cx="9144000" cy="6858000" type="screen4x3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3" clrMode="bw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105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08795C-DB03-405A-BF01-1510E667723E}" type="doc">
      <dgm:prSet loTypeId="urn:microsoft.com/office/officeart/2005/8/layout/cycle8" loCatId="cycle" qsTypeId="urn:microsoft.com/office/officeart/2005/8/quickstyle/simple5" qsCatId="simple" csTypeId="urn:microsoft.com/office/officeart/2005/8/colors/colorful4" csCatId="colorful" phldr="1"/>
      <dgm:spPr/>
    </dgm:pt>
    <dgm:pt modelId="{8068CBA8-8ED7-4CA0-8ABF-65C242AA5124}">
      <dgm:prSet phldrT="[Text]"/>
      <dgm:spPr/>
      <dgm:t>
        <a:bodyPr/>
        <a:lstStyle/>
        <a:p>
          <a:r>
            <a:rPr lang="en-US" dirty="0" smtClean="0"/>
            <a:t>Integration</a:t>
          </a:r>
          <a:endParaRPr lang="en-US" dirty="0"/>
        </a:p>
      </dgm:t>
    </dgm:pt>
    <dgm:pt modelId="{40161AA3-1B80-4C05-A9A5-513A2D0ABB09}" type="parTrans" cxnId="{FF3E87F2-AD21-437E-9334-71724B67DB33}">
      <dgm:prSet/>
      <dgm:spPr/>
      <dgm:t>
        <a:bodyPr/>
        <a:lstStyle/>
        <a:p>
          <a:endParaRPr lang="en-US"/>
        </a:p>
      </dgm:t>
    </dgm:pt>
    <dgm:pt modelId="{217DF97C-9477-4EFF-B170-7C3D4C0F9B25}" type="sibTrans" cxnId="{FF3E87F2-AD21-437E-9334-71724B67DB33}">
      <dgm:prSet/>
      <dgm:spPr/>
      <dgm:t>
        <a:bodyPr/>
        <a:lstStyle/>
        <a:p>
          <a:endParaRPr lang="en-US"/>
        </a:p>
      </dgm:t>
    </dgm:pt>
    <dgm:pt modelId="{95D79617-26F5-4F0F-B271-B3EC7DAFD5A7}">
      <dgm:prSet phldrT="[Text]"/>
      <dgm:spPr/>
      <dgm:t>
        <a:bodyPr/>
        <a:lstStyle/>
        <a:p>
          <a:r>
            <a:rPr lang="en-US" dirty="0" smtClean="0"/>
            <a:t>Application</a:t>
          </a:r>
          <a:endParaRPr lang="en-US" dirty="0"/>
        </a:p>
      </dgm:t>
    </dgm:pt>
    <dgm:pt modelId="{68EAC15A-F8F4-4562-BD24-B43DAFC73697}" type="parTrans" cxnId="{CB0AAA7A-67D1-465F-ACCB-DDC2ECB0A056}">
      <dgm:prSet/>
      <dgm:spPr/>
      <dgm:t>
        <a:bodyPr/>
        <a:lstStyle/>
        <a:p>
          <a:endParaRPr lang="en-US"/>
        </a:p>
      </dgm:t>
    </dgm:pt>
    <dgm:pt modelId="{E1B83A5E-424C-470E-9893-A7E33DB1FD50}" type="sibTrans" cxnId="{CB0AAA7A-67D1-465F-ACCB-DDC2ECB0A056}">
      <dgm:prSet/>
      <dgm:spPr/>
      <dgm:t>
        <a:bodyPr/>
        <a:lstStyle/>
        <a:p>
          <a:endParaRPr lang="en-US"/>
        </a:p>
      </dgm:t>
    </dgm:pt>
    <dgm:pt modelId="{A931D56C-2B59-4B11-9FCF-65E25CA3A076}">
      <dgm:prSet phldrT="[Text]"/>
      <dgm:spPr/>
      <dgm:t>
        <a:bodyPr/>
        <a:lstStyle/>
        <a:p>
          <a:r>
            <a:rPr lang="en-US" dirty="0" smtClean="0"/>
            <a:t>Discovery</a:t>
          </a:r>
          <a:endParaRPr lang="en-US" dirty="0"/>
        </a:p>
      </dgm:t>
    </dgm:pt>
    <dgm:pt modelId="{E0006D20-4F2C-4423-BDDF-B516E725E409}" type="parTrans" cxnId="{4993FA69-FF03-4BC8-9DB0-2C263DD52E9C}">
      <dgm:prSet/>
      <dgm:spPr/>
      <dgm:t>
        <a:bodyPr/>
        <a:lstStyle/>
        <a:p>
          <a:endParaRPr lang="en-US"/>
        </a:p>
      </dgm:t>
    </dgm:pt>
    <dgm:pt modelId="{28281466-836A-47D8-BEB9-7421112F8852}" type="sibTrans" cxnId="{4993FA69-FF03-4BC8-9DB0-2C263DD52E9C}">
      <dgm:prSet/>
      <dgm:spPr/>
      <dgm:t>
        <a:bodyPr/>
        <a:lstStyle/>
        <a:p>
          <a:endParaRPr lang="en-US"/>
        </a:p>
      </dgm:t>
    </dgm:pt>
    <dgm:pt modelId="{6000858D-C24C-4A81-9733-E40338A35115}">
      <dgm:prSet/>
      <dgm:spPr/>
      <dgm:t>
        <a:bodyPr/>
        <a:lstStyle/>
        <a:p>
          <a:r>
            <a:rPr lang="en-US" dirty="0" smtClean="0"/>
            <a:t>Teaching</a:t>
          </a:r>
          <a:endParaRPr lang="en-US" dirty="0"/>
        </a:p>
      </dgm:t>
    </dgm:pt>
    <dgm:pt modelId="{C6DB2942-1D62-4DDD-9B45-52B129BBECD1}" type="parTrans" cxnId="{142AC159-DD69-40CE-BF65-1E8979E910E7}">
      <dgm:prSet/>
      <dgm:spPr/>
      <dgm:t>
        <a:bodyPr/>
        <a:lstStyle/>
        <a:p>
          <a:endParaRPr lang="en-US"/>
        </a:p>
      </dgm:t>
    </dgm:pt>
    <dgm:pt modelId="{CE58CE9C-5B39-4898-8EF1-7CD6507F13DB}" type="sibTrans" cxnId="{142AC159-DD69-40CE-BF65-1E8979E910E7}">
      <dgm:prSet/>
      <dgm:spPr/>
      <dgm:t>
        <a:bodyPr/>
        <a:lstStyle/>
        <a:p>
          <a:endParaRPr lang="en-US"/>
        </a:p>
      </dgm:t>
    </dgm:pt>
    <dgm:pt modelId="{8FEFAA83-5220-455E-BED3-212C0E17FA1D}" type="pres">
      <dgm:prSet presAssocID="{0F08795C-DB03-405A-BF01-1510E667723E}" presName="compositeShape" presStyleCnt="0">
        <dgm:presLayoutVars>
          <dgm:chMax val="7"/>
          <dgm:dir/>
          <dgm:resizeHandles val="exact"/>
        </dgm:presLayoutVars>
      </dgm:prSet>
      <dgm:spPr/>
    </dgm:pt>
    <dgm:pt modelId="{D1C8096F-71FC-49CB-9240-01F234B553E3}" type="pres">
      <dgm:prSet presAssocID="{0F08795C-DB03-405A-BF01-1510E667723E}" presName="wedge1" presStyleLbl="node1" presStyleIdx="0" presStyleCnt="4" custScaleX="99861" custScaleY="100880"/>
      <dgm:spPr/>
      <dgm:t>
        <a:bodyPr/>
        <a:lstStyle/>
        <a:p>
          <a:endParaRPr lang="en-US"/>
        </a:p>
      </dgm:t>
    </dgm:pt>
    <dgm:pt modelId="{0BC78E12-397D-49DE-99C8-E8C1118CC292}" type="pres">
      <dgm:prSet presAssocID="{0F08795C-DB03-405A-BF01-1510E667723E}" presName="dummy1a" presStyleCnt="0"/>
      <dgm:spPr/>
    </dgm:pt>
    <dgm:pt modelId="{351B5B20-CF91-4730-8D90-ED6C4577D165}" type="pres">
      <dgm:prSet presAssocID="{0F08795C-DB03-405A-BF01-1510E667723E}" presName="dummy1b" presStyleCnt="0"/>
      <dgm:spPr/>
    </dgm:pt>
    <dgm:pt modelId="{680D4A7F-F85F-4AEB-96A6-BD2602BA5ADA}" type="pres">
      <dgm:prSet presAssocID="{0F08795C-DB03-405A-BF01-1510E667723E}" presName="wedge1Tx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69F2DE9-D490-4931-9321-C141B12FA633}" type="pres">
      <dgm:prSet presAssocID="{0F08795C-DB03-405A-BF01-1510E667723E}" presName="wedge2" presStyleLbl="node1" presStyleIdx="1" presStyleCnt="4" custScaleX="101877" custScaleY="99047"/>
      <dgm:spPr/>
      <dgm:t>
        <a:bodyPr/>
        <a:lstStyle/>
        <a:p>
          <a:endParaRPr lang="en-US"/>
        </a:p>
      </dgm:t>
    </dgm:pt>
    <dgm:pt modelId="{37329678-1139-4BA6-AD31-715A537D51FB}" type="pres">
      <dgm:prSet presAssocID="{0F08795C-DB03-405A-BF01-1510E667723E}" presName="dummy2a" presStyleCnt="0"/>
      <dgm:spPr/>
    </dgm:pt>
    <dgm:pt modelId="{6180A11B-5DC9-4CFA-AF23-1443038210F2}" type="pres">
      <dgm:prSet presAssocID="{0F08795C-DB03-405A-BF01-1510E667723E}" presName="dummy2b" presStyleCnt="0"/>
      <dgm:spPr/>
    </dgm:pt>
    <dgm:pt modelId="{F3F93B2B-C73D-4056-BABF-766B8A0F6851}" type="pres">
      <dgm:prSet presAssocID="{0F08795C-DB03-405A-BF01-1510E667723E}" presName="wedge2Tx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B6AA98A-49EA-421B-81A9-7F8542323827}" type="pres">
      <dgm:prSet presAssocID="{0F08795C-DB03-405A-BF01-1510E667723E}" presName="wedge3" presStyleLbl="node1" presStyleIdx="2" presStyleCnt="4"/>
      <dgm:spPr/>
      <dgm:t>
        <a:bodyPr/>
        <a:lstStyle/>
        <a:p>
          <a:endParaRPr lang="en-US"/>
        </a:p>
      </dgm:t>
    </dgm:pt>
    <dgm:pt modelId="{9F47B064-6A60-49B2-8C5C-BB2EBFC80F44}" type="pres">
      <dgm:prSet presAssocID="{0F08795C-DB03-405A-BF01-1510E667723E}" presName="dummy3a" presStyleCnt="0"/>
      <dgm:spPr/>
    </dgm:pt>
    <dgm:pt modelId="{CE93CF01-A062-425F-B688-0AA6096F45BE}" type="pres">
      <dgm:prSet presAssocID="{0F08795C-DB03-405A-BF01-1510E667723E}" presName="dummy3b" presStyleCnt="0"/>
      <dgm:spPr/>
    </dgm:pt>
    <dgm:pt modelId="{85F295BD-699F-4436-8B77-3D9A1EF705E2}" type="pres">
      <dgm:prSet presAssocID="{0F08795C-DB03-405A-BF01-1510E667723E}" presName="wedge3Tx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A1E4B84-89B4-4C6C-AB90-C0ACBE292E00}" type="pres">
      <dgm:prSet presAssocID="{0F08795C-DB03-405A-BF01-1510E667723E}" presName="wedge4" presStyleLbl="node1" presStyleIdx="3" presStyleCnt="4"/>
      <dgm:spPr/>
      <dgm:t>
        <a:bodyPr/>
        <a:lstStyle/>
        <a:p>
          <a:endParaRPr lang="en-US"/>
        </a:p>
      </dgm:t>
    </dgm:pt>
    <dgm:pt modelId="{F4FBE62F-C053-4D1F-BDF9-8BBA1F89E294}" type="pres">
      <dgm:prSet presAssocID="{0F08795C-DB03-405A-BF01-1510E667723E}" presName="dummy4a" presStyleCnt="0"/>
      <dgm:spPr/>
    </dgm:pt>
    <dgm:pt modelId="{0A21A64C-F80C-4177-A96A-F50BE80E3FB2}" type="pres">
      <dgm:prSet presAssocID="{0F08795C-DB03-405A-BF01-1510E667723E}" presName="dummy4b" presStyleCnt="0"/>
      <dgm:spPr/>
    </dgm:pt>
    <dgm:pt modelId="{91A4394A-23B1-4A73-963E-E49BA311428F}" type="pres">
      <dgm:prSet presAssocID="{0F08795C-DB03-405A-BF01-1510E667723E}" presName="wedge4Tx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C69B45B-DAC5-43C6-95A8-DFB41917A898}" type="pres">
      <dgm:prSet presAssocID="{217DF97C-9477-4EFF-B170-7C3D4C0F9B25}" presName="arrowWedge1" presStyleLbl="fgSibTrans2D1" presStyleIdx="0" presStyleCnt="4"/>
      <dgm:spPr/>
    </dgm:pt>
    <dgm:pt modelId="{3EEC271F-3FF6-45A7-A24E-83EB27C54B08}" type="pres">
      <dgm:prSet presAssocID="{CE58CE9C-5B39-4898-8EF1-7CD6507F13DB}" presName="arrowWedge2" presStyleLbl="fgSibTrans2D1" presStyleIdx="1" presStyleCnt="4"/>
      <dgm:spPr/>
    </dgm:pt>
    <dgm:pt modelId="{C417A12C-A2E7-4D15-A48D-2C401C16A2C3}" type="pres">
      <dgm:prSet presAssocID="{E1B83A5E-424C-470E-9893-A7E33DB1FD50}" presName="arrowWedge3" presStyleLbl="fgSibTrans2D1" presStyleIdx="2" presStyleCnt="4"/>
      <dgm:spPr/>
    </dgm:pt>
    <dgm:pt modelId="{08C0712A-9745-4DEE-B464-B4D203CB7549}" type="pres">
      <dgm:prSet presAssocID="{28281466-836A-47D8-BEB9-7421112F8852}" presName="arrowWedge4" presStyleLbl="fgSibTrans2D1" presStyleIdx="3" presStyleCnt="4"/>
      <dgm:spPr/>
    </dgm:pt>
  </dgm:ptLst>
  <dgm:cxnLst>
    <dgm:cxn modelId="{CB0AAA7A-67D1-465F-ACCB-DDC2ECB0A056}" srcId="{0F08795C-DB03-405A-BF01-1510E667723E}" destId="{95D79617-26F5-4F0F-B271-B3EC7DAFD5A7}" srcOrd="2" destOrd="0" parTransId="{68EAC15A-F8F4-4562-BD24-B43DAFC73697}" sibTransId="{E1B83A5E-424C-470E-9893-A7E33DB1FD50}"/>
    <dgm:cxn modelId="{D1E8902F-70D8-4852-ACAA-CF0EB41E0171}" type="presOf" srcId="{A931D56C-2B59-4B11-9FCF-65E25CA3A076}" destId="{EA1E4B84-89B4-4C6C-AB90-C0ACBE292E00}" srcOrd="0" destOrd="0" presId="urn:microsoft.com/office/officeart/2005/8/layout/cycle8"/>
    <dgm:cxn modelId="{F1309037-10A4-48D1-8758-55A19997FFD8}" type="presOf" srcId="{8068CBA8-8ED7-4CA0-8ABF-65C242AA5124}" destId="{D1C8096F-71FC-49CB-9240-01F234B553E3}" srcOrd="0" destOrd="0" presId="urn:microsoft.com/office/officeart/2005/8/layout/cycle8"/>
    <dgm:cxn modelId="{E07A57F2-EFCE-43CA-8C47-0E7FCF2E0683}" type="presOf" srcId="{A931D56C-2B59-4B11-9FCF-65E25CA3A076}" destId="{91A4394A-23B1-4A73-963E-E49BA311428F}" srcOrd="1" destOrd="0" presId="urn:microsoft.com/office/officeart/2005/8/layout/cycle8"/>
    <dgm:cxn modelId="{E19F5435-2BF3-4DFF-8952-2E95BC5ECF71}" type="presOf" srcId="{6000858D-C24C-4A81-9733-E40338A35115}" destId="{769F2DE9-D490-4931-9321-C141B12FA633}" srcOrd="0" destOrd="0" presId="urn:microsoft.com/office/officeart/2005/8/layout/cycle8"/>
    <dgm:cxn modelId="{359E186D-3F54-484D-BACF-BB25F0D6FB59}" type="presOf" srcId="{0F08795C-DB03-405A-BF01-1510E667723E}" destId="{8FEFAA83-5220-455E-BED3-212C0E17FA1D}" srcOrd="0" destOrd="0" presId="urn:microsoft.com/office/officeart/2005/8/layout/cycle8"/>
    <dgm:cxn modelId="{142AC159-DD69-40CE-BF65-1E8979E910E7}" srcId="{0F08795C-DB03-405A-BF01-1510E667723E}" destId="{6000858D-C24C-4A81-9733-E40338A35115}" srcOrd="1" destOrd="0" parTransId="{C6DB2942-1D62-4DDD-9B45-52B129BBECD1}" sibTransId="{CE58CE9C-5B39-4898-8EF1-7CD6507F13DB}"/>
    <dgm:cxn modelId="{840F9C7D-CB11-4811-ACDC-9A596736B8E7}" type="presOf" srcId="{6000858D-C24C-4A81-9733-E40338A35115}" destId="{F3F93B2B-C73D-4056-BABF-766B8A0F6851}" srcOrd="1" destOrd="0" presId="urn:microsoft.com/office/officeart/2005/8/layout/cycle8"/>
    <dgm:cxn modelId="{FF3E87F2-AD21-437E-9334-71724B67DB33}" srcId="{0F08795C-DB03-405A-BF01-1510E667723E}" destId="{8068CBA8-8ED7-4CA0-8ABF-65C242AA5124}" srcOrd="0" destOrd="0" parTransId="{40161AA3-1B80-4C05-A9A5-513A2D0ABB09}" sibTransId="{217DF97C-9477-4EFF-B170-7C3D4C0F9B25}"/>
    <dgm:cxn modelId="{1FC47776-0627-415C-86E0-99D3A0F9EB2B}" type="presOf" srcId="{95D79617-26F5-4F0F-B271-B3EC7DAFD5A7}" destId="{85F295BD-699F-4436-8B77-3D9A1EF705E2}" srcOrd="1" destOrd="0" presId="urn:microsoft.com/office/officeart/2005/8/layout/cycle8"/>
    <dgm:cxn modelId="{4993FA69-FF03-4BC8-9DB0-2C263DD52E9C}" srcId="{0F08795C-DB03-405A-BF01-1510E667723E}" destId="{A931D56C-2B59-4B11-9FCF-65E25CA3A076}" srcOrd="3" destOrd="0" parTransId="{E0006D20-4F2C-4423-BDDF-B516E725E409}" sibTransId="{28281466-836A-47D8-BEB9-7421112F8852}"/>
    <dgm:cxn modelId="{2A69E342-2AA1-4D8E-A566-D5DF221D9D58}" type="presOf" srcId="{95D79617-26F5-4F0F-B271-B3EC7DAFD5A7}" destId="{EB6AA98A-49EA-421B-81A9-7F8542323827}" srcOrd="0" destOrd="0" presId="urn:microsoft.com/office/officeart/2005/8/layout/cycle8"/>
    <dgm:cxn modelId="{0DB53F6A-D365-4BB5-A7E0-3A8F835EE7D1}" type="presOf" srcId="{8068CBA8-8ED7-4CA0-8ABF-65C242AA5124}" destId="{680D4A7F-F85F-4AEB-96A6-BD2602BA5ADA}" srcOrd="1" destOrd="0" presId="urn:microsoft.com/office/officeart/2005/8/layout/cycle8"/>
    <dgm:cxn modelId="{A4BF3CC1-5ED3-4CF3-870C-32C6E3E06017}" type="presParOf" srcId="{8FEFAA83-5220-455E-BED3-212C0E17FA1D}" destId="{D1C8096F-71FC-49CB-9240-01F234B553E3}" srcOrd="0" destOrd="0" presId="urn:microsoft.com/office/officeart/2005/8/layout/cycle8"/>
    <dgm:cxn modelId="{078F0889-C0CF-4297-8071-44795B628205}" type="presParOf" srcId="{8FEFAA83-5220-455E-BED3-212C0E17FA1D}" destId="{0BC78E12-397D-49DE-99C8-E8C1118CC292}" srcOrd="1" destOrd="0" presId="urn:microsoft.com/office/officeart/2005/8/layout/cycle8"/>
    <dgm:cxn modelId="{E769432D-7B3B-4F94-9FDF-879CDBFCD4EA}" type="presParOf" srcId="{8FEFAA83-5220-455E-BED3-212C0E17FA1D}" destId="{351B5B20-CF91-4730-8D90-ED6C4577D165}" srcOrd="2" destOrd="0" presId="urn:microsoft.com/office/officeart/2005/8/layout/cycle8"/>
    <dgm:cxn modelId="{642235CE-6AF1-414F-82DD-A36615CB349D}" type="presParOf" srcId="{8FEFAA83-5220-455E-BED3-212C0E17FA1D}" destId="{680D4A7F-F85F-4AEB-96A6-BD2602BA5ADA}" srcOrd="3" destOrd="0" presId="urn:microsoft.com/office/officeart/2005/8/layout/cycle8"/>
    <dgm:cxn modelId="{B4FDFA1A-A1CF-4141-8A3B-DE3FCBA56335}" type="presParOf" srcId="{8FEFAA83-5220-455E-BED3-212C0E17FA1D}" destId="{769F2DE9-D490-4931-9321-C141B12FA633}" srcOrd="4" destOrd="0" presId="urn:microsoft.com/office/officeart/2005/8/layout/cycle8"/>
    <dgm:cxn modelId="{45079E50-7FF4-420D-8D00-B94D4A4C8E24}" type="presParOf" srcId="{8FEFAA83-5220-455E-BED3-212C0E17FA1D}" destId="{37329678-1139-4BA6-AD31-715A537D51FB}" srcOrd="5" destOrd="0" presId="urn:microsoft.com/office/officeart/2005/8/layout/cycle8"/>
    <dgm:cxn modelId="{3D957F00-DE48-4DC3-B8A8-B88AD31C3D01}" type="presParOf" srcId="{8FEFAA83-5220-455E-BED3-212C0E17FA1D}" destId="{6180A11B-5DC9-4CFA-AF23-1443038210F2}" srcOrd="6" destOrd="0" presId="urn:microsoft.com/office/officeart/2005/8/layout/cycle8"/>
    <dgm:cxn modelId="{26CCD5EF-1C1C-4482-9281-935FBE26396C}" type="presParOf" srcId="{8FEFAA83-5220-455E-BED3-212C0E17FA1D}" destId="{F3F93B2B-C73D-4056-BABF-766B8A0F6851}" srcOrd="7" destOrd="0" presId="urn:microsoft.com/office/officeart/2005/8/layout/cycle8"/>
    <dgm:cxn modelId="{308AB88A-53AA-4494-AB31-02F792339A7F}" type="presParOf" srcId="{8FEFAA83-5220-455E-BED3-212C0E17FA1D}" destId="{EB6AA98A-49EA-421B-81A9-7F8542323827}" srcOrd="8" destOrd="0" presId="urn:microsoft.com/office/officeart/2005/8/layout/cycle8"/>
    <dgm:cxn modelId="{61DE2F5B-C4E9-447B-8BFE-11EDBA1629B5}" type="presParOf" srcId="{8FEFAA83-5220-455E-BED3-212C0E17FA1D}" destId="{9F47B064-6A60-49B2-8C5C-BB2EBFC80F44}" srcOrd="9" destOrd="0" presId="urn:microsoft.com/office/officeart/2005/8/layout/cycle8"/>
    <dgm:cxn modelId="{27DB7649-47F6-48D7-8BCB-EF210EEED6DB}" type="presParOf" srcId="{8FEFAA83-5220-455E-BED3-212C0E17FA1D}" destId="{CE93CF01-A062-425F-B688-0AA6096F45BE}" srcOrd="10" destOrd="0" presId="urn:microsoft.com/office/officeart/2005/8/layout/cycle8"/>
    <dgm:cxn modelId="{94D7C860-D0DA-41B9-9539-0D81FFB2F95A}" type="presParOf" srcId="{8FEFAA83-5220-455E-BED3-212C0E17FA1D}" destId="{85F295BD-699F-4436-8B77-3D9A1EF705E2}" srcOrd="11" destOrd="0" presId="urn:microsoft.com/office/officeart/2005/8/layout/cycle8"/>
    <dgm:cxn modelId="{7867A0FB-DF13-4790-8F96-4072E95F765A}" type="presParOf" srcId="{8FEFAA83-5220-455E-BED3-212C0E17FA1D}" destId="{EA1E4B84-89B4-4C6C-AB90-C0ACBE292E00}" srcOrd="12" destOrd="0" presId="urn:microsoft.com/office/officeart/2005/8/layout/cycle8"/>
    <dgm:cxn modelId="{53CEF50F-D37A-435E-BB03-ABC58FEEA937}" type="presParOf" srcId="{8FEFAA83-5220-455E-BED3-212C0E17FA1D}" destId="{F4FBE62F-C053-4D1F-BDF9-8BBA1F89E294}" srcOrd="13" destOrd="0" presId="urn:microsoft.com/office/officeart/2005/8/layout/cycle8"/>
    <dgm:cxn modelId="{E225BF51-06FE-4021-ABC3-71957D9DB75E}" type="presParOf" srcId="{8FEFAA83-5220-455E-BED3-212C0E17FA1D}" destId="{0A21A64C-F80C-4177-A96A-F50BE80E3FB2}" srcOrd="14" destOrd="0" presId="urn:microsoft.com/office/officeart/2005/8/layout/cycle8"/>
    <dgm:cxn modelId="{4E511C2E-7EFB-4741-8DED-FFE66B25F23E}" type="presParOf" srcId="{8FEFAA83-5220-455E-BED3-212C0E17FA1D}" destId="{91A4394A-23B1-4A73-963E-E49BA311428F}" srcOrd="15" destOrd="0" presId="urn:microsoft.com/office/officeart/2005/8/layout/cycle8"/>
    <dgm:cxn modelId="{022693B1-E4DE-43C4-A9A6-F633D04C22F0}" type="presParOf" srcId="{8FEFAA83-5220-455E-BED3-212C0E17FA1D}" destId="{4C69B45B-DAC5-43C6-95A8-DFB41917A898}" srcOrd="16" destOrd="0" presId="urn:microsoft.com/office/officeart/2005/8/layout/cycle8"/>
    <dgm:cxn modelId="{42517C48-646D-4DFC-99FE-BC20F8F07716}" type="presParOf" srcId="{8FEFAA83-5220-455E-BED3-212C0E17FA1D}" destId="{3EEC271F-3FF6-45A7-A24E-83EB27C54B08}" srcOrd="17" destOrd="0" presId="urn:microsoft.com/office/officeart/2005/8/layout/cycle8"/>
    <dgm:cxn modelId="{FAB9BB27-2B3B-438B-BB79-888D9956F546}" type="presParOf" srcId="{8FEFAA83-5220-455E-BED3-212C0E17FA1D}" destId="{C417A12C-A2E7-4D15-A48D-2C401C16A2C3}" srcOrd="18" destOrd="0" presId="urn:microsoft.com/office/officeart/2005/8/layout/cycle8"/>
    <dgm:cxn modelId="{281196AB-B9B1-4C23-8B05-118408700D27}" type="presParOf" srcId="{8FEFAA83-5220-455E-BED3-212C0E17FA1D}" destId="{08C0712A-9745-4DEE-B464-B4D203CB7549}" srcOrd="1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B67DD6-BAE7-4B0F-B385-77EA27D61533}" type="doc">
      <dgm:prSet loTypeId="urn:microsoft.com/office/officeart/2005/8/layout/lProcess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FA180593-B2CF-4C5C-A179-81564D538232}">
      <dgm:prSet phldrT="[Text]"/>
      <dgm:spPr/>
      <dgm:t>
        <a:bodyPr/>
        <a:lstStyle/>
        <a:p>
          <a:r>
            <a:rPr lang="en-US" dirty="0" smtClean="0"/>
            <a:t>Good Teaching</a:t>
          </a:r>
          <a:endParaRPr lang="en-US" dirty="0"/>
        </a:p>
      </dgm:t>
    </dgm:pt>
    <dgm:pt modelId="{B21102F2-FA73-4644-8C43-DB07433F5528}" type="parTrans" cxnId="{041503A8-EBF4-47AE-AB30-1E49086C711A}">
      <dgm:prSet/>
      <dgm:spPr/>
      <dgm:t>
        <a:bodyPr/>
        <a:lstStyle/>
        <a:p>
          <a:endParaRPr lang="en-US"/>
        </a:p>
      </dgm:t>
    </dgm:pt>
    <dgm:pt modelId="{B20846B6-B1B4-46C3-90C2-A48A391EA254}" type="sibTrans" cxnId="{041503A8-EBF4-47AE-AB30-1E49086C711A}">
      <dgm:prSet/>
      <dgm:spPr/>
      <dgm:t>
        <a:bodyPr/>
        <a:lstStyle/>
        <a:p>
          <a:endParaRPr lang="en-US"/>
        </a:p>
      </dgm:t>
    </dgm:pt>
    <dgm:pt modelId="{C24E3013-C5D7-4BE1-9E87-318EC418BC86}">
      <dgm:prSet phldrT="[Text]"/>
      <dgm:spPr/>
      <dgm:t>
        <a:bodyPr/>
        <a:lstStyle/>
        <a:p>
          <a:r>
            <a:rPr lang="en-US" smtClean="0"/>
            <a:t>Teaching that promotes student learning and other desired student outcomes</a:t>
          </a:r>
          <a:endParaRPr lang="en-US" dirty="0"/>
        </a:p>
      </dgm:t>
    </dgm:pt>
    <dgm:pt modelId="{BD8D1996-B533-4563-B23F-01CF72E7211D}" type="parTrans" cxnId="{955B8440-21B0-42CA-86F7-7664A55859C3}">
      <dgm:prSet/>
      <dgm:spPr/>
      <dgm:t>
        <a:bodyPr/>
        <a:lstStyle/>
        <a:p>
          <a:endParaRPr lang="en-US"/>
        </a:p>
      </dgm:t>
    </dgm:pt>
    <dgm:pt modelId="{DCA93606-3161-4159-ACE4-74240DABBC9B}" type="sibTrans" cxnId="{955B8440-21B0-42CA-86F7-7664A55859C3}">
      <dgm:prSet/>
      <dgm:spPr/>
      <dgm:t>
        <a:bodyPr/>
        <a:lstStyle/>
        <a:p>
          <a:endParaRPr lang="en-US"/>
        </a:p>
      </dgm:t>
    </dgm:pt>
    <dgm:pt modelId="{55DF2DA1-B084-47AA-8BC5-5ACD183377D6}">
      <dgm:prSet phldrT="[Text]"/>
      <dgm:spPr/>
      <dgm:t>
        <a:bodyPr/>
        <a:lstStyle/>
        <a:p>
          <a:r>
            <a:rPr lang="en-US" dirty="0" smtClean="0"/>
            <a:t>Scholarly Teaching</a:t>
          </a:r>
          <a:endParaRPr lang="en-US" dirty="0"/>
        </a:p>
      </dgm:t>
    </dgm:pt>
    <dgm:pt modelId="{88BA0B70-24F2-469D-80BB-1D406F3C91D2}" type="parTrans" cxnId="{476C1005-D688-4DF6-AFD1-B98B3A876343}">
      <dgm:prSet/>
      <dgm:spPr/>
      <dgm:t>
        <a:bodyPr/>
        <a:lstStyle/>
        <a:p>
          <a:endParaRPr lang="en-US"/>
        </a:p>
      </dgm:t>
    </dgm:pt>
    <dgm:pt modelId="{CAC3CA84-436F-4E57-85CA-04644BA4C0ED}" type="sibTrans" cxnId="{476C1005-D688-4DF6-AFD1-B98B3A876343}">
      <dgm:prSet/>
      <dgm:spPr/>
      <dgm:t>
        <a:bodyPr/>
        <a:lstStyle/>
        <a:p>
          <a:endParaRPr lang="en-US"/>
        </a:p>
      </dgm:t>
    </dgm:pt>
    <dgm:pt modelId="{A9BFB6D7-9D95-41A0-8177-F9EEDFBC880E}">
      <dgm:prSet phldrT="[Text]"/>
      <dgm:spPr/>
      <dgm:t>
        <a:bodyPr/>
        <a:lstStyle/>
        <a:p>
          <a:r>
            <a:rPr lang="en-US" dirty="0" smtClean="0"/>
            <a:t>Teaching that is supported by a body of research to increase effectiveness</a:t>
          </a:r>
          <a:endParaRPr lang="en-US" dirty="0"/>
        </a:p>
      </dgm:t>
    </dgm:pt>
    <dgm:pt modelId="{CFD7E64E-4486-401C-8EE0-4E9206FAC7F6}" type="parTrans" cxnId="{BFE60DBA-C2C3-4C8F-9A1B-36706B089D2B}">
      <dgm:prSet/>
      <dgm:spPr/>
      <dgm:t>
        <a:bodyPr/>
        <a:lstStyle/>
        <a:p>
          <a:endParaRPr lang="en-US"/>
        </a:p>
      </dgm:t>
    </dgm:pt>
    <dgm:pt modelId="{EEDD1A33-1A4C-48B7-AB26-ABD10BBB662B}" type="sibTrans" cxnId="{BFE60DBA-C2C3-4C8F-9A1B-36706B089D2B}">
      <dgm:prSet/>
      <dgm:spPr/>
      <dgm:t>
        <a:bodyPr/>
        <a:lstStyle/>
        <a:p>
          <a:endParaRPr lang="en-US"/>
        </a:p>
      </dgm:t>
    </dgm:pt>
    <dgm:pt modelId="{8397AE27-FF2F-401B-BFB9-63D51705C954}">
      <dgm:prSet phldrT="[Text]"/>
      <dgm:spPr/>
      <dgm:t>
        <a:bodyPr/>
        <a:lstStyle/>
        <a:p>
          <a:r>
            <a:rPr lang="en-US" dirty="0" smtClean="0"/>
            <a:t>Scholarship of Teaching and Learning</a:t>
          </a:r>
          <a:endParaRPr lang="en-US" dirty="0"/>
        </a:p>
      </dgm:t>
    </dgm:pt>
    <dgm:pt modelId="{31D22D91-8433-447B-B89A-331BDA0C7A19}" type="parTrans" cxnId="{E285CED5-DAF5-477D-8F2F-B0624DEAEA58}">
      <dgm:prSet/>
      <dgm:spPr/>
      <dgm:t>
        <a:bodyPr/>
        <a:lstStyle/>
        <a:p>
          <a:endParaRPr lang="en-US"/>
        </a:p>
      </dgm:t>
    </dgm:pt>
    <dgm:pt modelId="{01C0877C-606C-4500-8F2A-1C00F8A1D86A}" type="sibTrans" cxnId="{E285CED5-DAF5-477D-8F2F-B0624DEAEA58}">
      <dgm:prSet/>
      <dgm:spPr/>
      <dgm:t>
        <a:bodyPr/>
        <a:lstStyle/>
        <a:p>
          <a:endParaRPr lang="en-US"/>
        </a:p>
      </dgm:t>
    </dgm:pt>
    <dgm:pt modelId="{CAC35A29-5F0A-4B53-BFA8-CA347F9F93E4}">
      <dgm:prSet phldrT="[Text]"/>
      <dgm:spPr/>
      <dgm:t>
        <a:bodyPr/>
        <a:lstStyle/>
        <a:p>
          <a:r>
            <a:rPr lang="en-US" smtClean="0"/>
            <a:t>Combination of reflection and knowledge which yields questions about teaching for study</a:t>
          </a:r>
          <a:endParaRPr lang="en-US" dirty="0"/>
        </a:p>
      </dgm:t>
    </dgm:pt>
    <dgm:pt modelId="{115D5607-87FB-4F85-ACD8-8DA6AED259C8}" type="parTrans" cxnId="{5BE8CD1C-86C5-4057-ABF5-112319301224}">
      <dgm:prSet/>
      <dgm:spPr/>
      <dgm:t>
        <a:bodyPr/>
        <a:lstStyle/>
        <a:p>
          <a:endParaRPr lang="en-US"/>
        </a:p>
      </dgm:t>
    </dgm:pt>
    <dgm:pt modelId="{26400F0A-B3FE-44E5-ADD2-DD7113DE349D}" type="sibTrans" cxnId="{5BE8CD1C-86C5-4057-ABF5-112319301224}">
      <dgm:prSet/>
      <dgm:spPr/>
      <dgm:t>
        <a:bodyPr/>
        <a:lstStyle/>
        <a:p>
          <a:endParaRPr lang="en-US"/>
        </a:p>
      </dgm:t>
    </dgm:pt>
    <dgm:pt modelId="{4202BE4B-86E3-4A62-8E32-D97789E78757}" type="pres">
      <dgm:prSet presAssocID="{86B67DD6-BAE7-4B0F-B385-77EA27D61533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654306DF-B74A-449C-A63D-63AE292D560C}" type="pres">
      <dgm:prSet presAssocID="{FA180593-B2CF-4C5C-A179-81564D538232}" presName="compNode" presStyleCnt="0"/>
      <dgm:spPr/>
      <dgm:t>
        <a:bodyPr/>
        <a:lstStyle/>
        <a:p>
          <a:endParaRPr lang="en-US"/>
        </a:p>
      </dgm:t>
    </dgm:pt>
    <dgm:pt modelId="{1B799128-818F-4CF7-BF39-D39080588374}" type="pres">
      <dgm:prSet presAssocID="{FA180593-B2CF-4C5C-A179-81564D538232}" presName="aNode" presStyleLbl="bgShp" presStyleIdx="0" presStyleCnt="3" custLinFactNeighborX="-38" custLinFactNeighborY="10345"/>
      <dgm:spPr/>
      <dgm:t>
        <a:bodyPr/>
        <a:lstStyle/>
        <a:p>
          <a:endParaRPr lang="en-US"/>
        </a:p>
      </dgm:t>
    </dgm:pt>
    <dgm:pt modelId="{ACD2D67F-BAC2-4A87-9789-ACCB4B88D230}" type="pres">
      <dgm:prSet presAssocID="{FA180593-B2CF-4C5C-A179-81564D538232}" presName="textNode" presStyleLbl="bgShp" presStyleIdx="0" presStyleCnt="3"/>
      <dgm:spPr/>
      <dgm:t>
        <a:bodyPr/>
        <a:lstStyle/>
        <a:p>
          <a:endParaRPr lang="en-US"/>
        </a:p>
      </dgm:t>
    </dgm:pt>
    <dgm:pt modelId="{C6B46F39-D7DA-4F49-8D5F-192B97D7D6C0}" type="pres">
      <dgm:prSet presAssocID="{FA180593-B2CF-4C5C-A179-81564D538232}" presName="compChildNode" presStyleCnt="0"/>
      <dgm:spPr/>
      <dgm:t>
        <a:bodyPr/>
        <a:lstStyle/>
        <a:p>
          <a:endParaRPr lang="en-US"/>
        </a:p>
      </dgm:t>
    </dgm:pt>
    <dgm:pt modelId="{8542E5B1-09B9-47A4-96CC-74A3ECB5A1FB}" type="pres">
      <dgm:prSet presAssocID="{FA180593-B2CF-4C5C-A179-81564D538232}" presName="theInnerList" presStyleCnt="0"/>
      <dgm:spPr/>
      <dgm:t>
        <a:bodyPr/>
        <a:lstStyle/>
        <a:p>
          <a:endParaRPr lang="en-US"/>
        </a:p>
      </dgm:t>
    </dgm:pt>
    <dgm:pt modelId="{1B27901A-4CCD-442C-A111-8C955ACE31BF}" type="pres">
      <dgm:prSet presAssocID="{C24E3013-C5D7-4BE1-9E87-318EC418BC86}" presName="child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F98A76-2C7B-4CA9-A8C3-4CFDB97609B5}" type="pres">
      <dgm:prSet presAssocID="{FA180593-B2CF-4C5C-A179-81564D538232}" presName="aSpace" presStyleCnt="0"/>
      <dgm:spPr/>
      <dgm:t>
        <a:bodyPr/>
        <a:lstStyle/>
        <a:p>
          <a:endParaRPr lang="en-US"/>
        </a:p>
      </dgm:t>
    </dgm:pt>
    <dgm:pt modelId="{5D76340D-56E1-4B75-A564-06EF8B96D8DA}" type="pres">
      <dgm:prSet presAssocID="{55DF2DA1-B084-47AA-8BC5-5ACD183377D6}" presName="compNode" presStyleCnt="0"/>
      <dgm:spPr/>
      <dgm:t>
        <a:bodyPr/>
        <a:lstStyle/>
        <a:p>
          <a:endParaRPr lang="en-US"/>
        </a:p>
      </dgm:t>
    </dgm:pt>
    <dgm:pt modelId="{472C78A9-B434-406B-837A-FF066CCAEC84}" type="pres">
      <dgm:prSet presAssocID="{55DF2DA1-B084-47AA-8BC5-5ACD183377D6}" presName="aNode" presStyleLbl="bgShp" presStyleIdx="1" presStyleCnt="3"/>
      <dgm:spPr/>
      <dgm:t>
        <a:bodyPr/>
        <a:lstStyle/>
        <a:p>
          <a:endParaRPr lang="en-US"/>
        </a:p>
      </dgm:t>
    </dgm:pt>
    <dgm:pt modelId="{A518FF7A-E41B-497F-8364-58EC6E65239D}" type="pres">
      <dgm:prSet presAssocID="{55DF2DA1-B084-47AA-8BC5-5ACD183377D6}" presName="textNode" presStyleLbl="bgShp" presStyleIdx="1" presStyleCnt="3"/>
      <dgm:spPr/>
      <dgm:t>
        <a:bodyPr/>
        <a:lstStyle/>
        <a:p>
          <a:endParaRPr lang="en-US"/>
        </a:p>
      </dgm:t>
    </dgm:pt>
    <dgm:pt modelId="{431C8424-1A48-4651-BA8F-DE07D3982536}" type="pres">
      <dgm:prSet presAssocID="{55DF2DA1-B084-47AA-8BC5-5ACD183377D6}" presName="compChildNode" presStyleCnt="0"/>
      <dgm:spPr/>
      <dgm:t>
        <a:bodyPr/>
        <a:lstStyle/>
        <a:p>
          <a:endParaRPr lang="en-US"/>
        </a:p>
      </dgm:t>
    </dgm:pt>
    <dgm:pt modelId="{C0461925-1825-4E76-9680-4BFC0110F02C}" type="pres">
      <dgm:prSet presAssocID="{55DF2DA1-B084-47AA-8BC5-5ACD183377D6}" presName="theInnerList" presStyleCnt="0"/>
      <dgm:spPr/>
      <dgm:t>
        <a:bodyPr/>
        <a:lstStyle/>
        <a:p>
          <a:endParaRPr lang="en-US"/>
        </a:p>
      </dgm:t>
    </dgm:pt>
    <dgm:pt modelId="{B2597A56-B9C3-4A8B-9EFC-902FB7A38355}" type="pres">
      <dgm:prSet presAssocID="{A9BFB6D7-9D95-41A0-8177-F9EEDFBC880E}" presName="child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CB934B-1D93-4FE6-89AF-4DFBE7C39934}" type="pres">
      <dgm:prSet presAssocID="{55DF2DA1-B084-47AA-8BC5-5ACD183377D6}" presName="aSpace" presStyleCnt="0"/>
      <dgm:spPr/>
      <dgm:t>
        <a:bodyPr/>
        <a:lstStyle/>
        <a:p>
          <a:endParaRPr lang="en-US"/>
        </a:p>
      </dgm:t>
    </dgm:pt>
    <dgm:pt modelId="{839BC1AA-66B3-4960-9A66-735F776F1F5D}" type="pres">
      <dgm:prSet presAssocID="{8397AE27-FF2F-401B-BFB9-63D51705C954}" presName="compNode" presStyleCnt="0"/>
      <dgm:spPr/>
      <dgm:t>
        <a:bodyPr/>
        <a:lstStyle/>
        <a:p>
          <a:endParaRPr lang="en-US"/>
        </a:p>
      </dgm:t>
    </dgm:pt>
    <dgm:pt modelId="{C931EC1C-8D96-4E64-B138-7086CB366AB9}" type="pres">
      <dgm:prSet presAssocID="{8397AE27-FF2F-401B-BFB9-63D51705C954}" presName="aNode" presStyleLbl="bgShp" presStyleIdx="2" presStyleCnt="3"/>
      <dgm:spPr/>
      <dgm:t>
        <a:bodyPr/>
        <a:lstStyle/>
        <a:p>
          <a:endParaRPr lang="en-US"/>
        </a:p>
      </dgm:t>
    </dgm:pt>
    <dgm:pt modelId="{56AF6545-A1DA-487D-A27A-EF1F703C9E71}" type="pres">
      <dgm:prSet presAssocID="{8397AE27-FF2F-401B-BFB9-63D51705C954}" presName="textNode" presStyleLbl="bgShp" presStyleIdx="2" presStyleCnt="3"/>
      <dgm:spPr/>
      <dgm:t>
        <a:bodyPr/>
        <a:lstStyle/>
        <a:p>
          <a:endParaRPr lang="en-US"/>
        </a:p>
      </dgm:t>
    </dgm:pt>
    <dgm:pt modelId="{F59CBCB1-02ED-4807-8A6F-751C534EA2A9}" type="pres">
      <dgm:prSet presAssocID="{8397AE27-FF2F-401B-BFB9-63D51705C954}" presName="compChildNode" presStyleCnt="0"/>
      <dgm:spPr/>
      <dgm:t>
        <a:bodyPr/>
        <a:lstStyle/>
        <a:p>
          <a:endParaRPr lang="en-US"/>
        </a:p>
      </dgm:t>
    </dgm:pt>
    <dgm:pt modelId="{03D461C1-64FB-49A6-8962-D917488A518D}" type="pres">
      <dgm:prSet presAssocID="{8397AE27-FF2F-401B-BFB9-63D51705C954}" presName="theInnerList" presStyleCnt="0"/>
      <dgm:spPr/>
      <dgm:t>
        <a:bodyPr/>
        <a:lstStyle/>
        <a:p>
          <a:endParaRPr lang="en-US"/>
        </a:p>
      </dgm:t>
    </dgm:pt>
    <dgm:pt modelId="{B02DC6C3-66EA-4ED1-B0F1-F8DDF0F77680}" type="pres">
      <dgm:prSet presAssocID="{CAC35A29-5F0A-4B53-BFA8-CA347F9F93E4}" presName="child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6E73562E-70FC-4655-B004-505D335B9A28}" type="presOf" srcId="{8397AE27-FF2F-401B-BFB9-63D51705C954}" destId="{C931EC1C-8D96-4E64-B138-7086CB366AB9}" srcOrd="0" destOrd="0" presId="urn:microsoft.com/office/officeart/2005/8/layout/lProcess2"/>
    <dgm:cxn modelId="{7658BDF9-EB19-4BF0-A3CE-B42126705044}" type="presOf" srcId="{86B67DD6-BAE7-4B0F-B385-77EA27D61533}" destId="{4202BE4B-86E3-4A62-8E32-D97789E78757}" srcOrd="0" destOrd="0" presId="urn:microsoft.com/office/officeart/2005/8/layout/lProcess2"/>
    <dgm:cxn modelId="{CB26C3E6-8E08-423A-B827-F000C2C67C4B}" type="presOf" srcId="{CAC35A29-5F0A-4B53-BFA8-CA347F9F93E4}" destId="{B02DC6C3-66EA-4ED1-B0F1-F8DDF0F77680}" srcOrd="0" destOrd="0" presId="urn:microsoft.com/office/officeart/2005/8/layout/lProcess2"/>
    <dgm:cxn modelId="{5D730B1F-A3F8-4845-806B-87EE4647EED7}" type="presOf" srcId="{A9BFB6D7-9D95-41A0-8177-F9EEDFBC880E}" destId="{B2597A56-B9C3-4A8B-9EFC-902FB7A38355}" srcOrd="0" destOrd="0" presId="urn:microsoft.com/office/officeart/2005/8/layout/lProcess2"/>
    <dgm:cxn modelId="{F918EA7D-A934-4D78-AB29-2B114186A812}" type="presOf" srcId="{8397AE27-FF2F-401B-BFB9-63D51705C954}" destId="{56AF6545-A1DA-487D-A27A-EF1F703C9E71}" srcOrd="1" destOrd="0" presId="urn:microsoft.com/office/officeart/2005/8/layout/lProcess2"/>
    <dgm:cxn modelId="{B948D612-7358-457B-B818-67F842C8F2A5}" type="presOf" srcId="{C24E3013-C5D7-4BE1-9E87-318EC418BC86}" destId="{1B27901A-4CCD-442C-A111-8C955ACE31BF}" srcOrd="0" destOrd="0" presId="urn:microsoft.com/office/officeart/2005/8/layout/lProcess2"/>
    <dgm:cxn modelId="{955B8440-21B0-42CA-86F7-7664A55859C3}" srcId="{FA180593-B2CF-4C5C-A179-81564D538232}" destId="{C24E3013-C5D7-4BE1-9E87-318EC418BC86}" srcOrd="0" destOrd="0" parTransId="{BD8D1996-B533-4563-B23F-01CF72E7211D}" sibTransId="{DCA93606-3161-4159-ACE4-74240DABBC9B}"/>
    <dgm:cxn modelId="{92A6AE1E-0BB4-43BB-9227-3FA48CA9375D}" type="presOf" srcId="{FA180593-B2CF-4C5C-A179-81564D538232}" destId="{ACD2D67F-BAC2-4A87-9789-ACCB4B88D230}" srcOrd="1" destOrd="0" presId="urn:microsoft.com/office/officeart/2005/8/layout/lProcess2"/>
    <dgm:cxn modelId="{F04B6151-53C6-41A8-AC2D-325481E8FD2B}" type="presOf" srcId="{55DF2DA1-B084-47AA-8BC5-5ACD183377D6}" destId="{A518FF7A-E41B-497F-8364-58EC6E65239D}" srcOrd="1" destOrd="0" presId="urn:microsoft.com/office/officeart/2005/8/layout/lProcess2"/>
    <dgm:cxn modelId="{5BE8CD1C-86C5-4057-ABF5-112319301224}" srcId="{8397AE27-FF2F-401B-BFB9-63D51705C954}" destId="{CAC35A29-5F0A-4B53-BFA8-CA347F9F93E4}" srcOrd="0" destOrd="0" parTransId="{115D5607-87FB-4F85-ACD8-8DA6AED259C8}" sibTransId="{26400F0A-B3FE-44E5-ADD2-DD7113DE349D}"/>
    <dgm:cxn modelId="{BFE60DBA-C2C3-4C8F-9A1B-36706B089D2B}" srcId="{55DF2DA1-B084-47AA-8BC5-5ACD183377D6}" destId="{A9BFB6D7-9D95-41A0-8177-F9EEDFBC880E}" srcOrd="0" destOrd="0" parTransId="{CFD7E64E-4486-401C-8EE0-4E9206FAC7F6}" sibTransId="{EEDD1A33-1A4C-48B7-AB26-ABD10BBB662B}"/>
    <dgm:cxn modelId="{EAA87AAE-7C7C-46DB-A8B0-79308F067FA8}" type="presOf" srcId="{FA180593-B2CF-4C5C-A179-81564D538232}" destId="{1B799128-818F-4CF7-BF39-D39080588374}" srcOrd="0" destOrd="0" presId="urn:microsoft.com/office/officeart/2005/8/layout/lProcess2"/>
    <dgm:cxn modelId="{041503A8-EBF4-47AE-AB30-1E49086C711A}" srcId="{86B67DD6-BAE7-4B0F-B385-77EA27D61533}" destId="{FA180593-B2CF-4C5C-A179-81564D538232}" srcOrd="0" destOrd="0" parTransId="{B21102F2-FA73-4644-8C43-DB07433F5528}" sibTransId="{B20846B6-B1B4-46C3-90C2-A48A391EA254}"/>
    <dgm:cxn modelId="{E285CED5-DAF5-477D-8F2F-B0624DEAEA58}" srcId="{86B67DD6-BAE7-4B0F-B385-77EA27D61533}" destId="{8397AE27-FF2F-401B-BFB9-63D51705C954}" srcOrd="2" destOrd="0" parTransId="{31D22D91-8433-447B-B89A-331BDA0C7A19}" sibTransId="{01C0877C-606C-4500-8F2A-1C00F8A1D86A}"/>
    <dgm:cxn modelId="{476C1005-D688-4DF6-AFD1-B98B3A876343}" srcId="{86B67DD6-BAE7-4B0F-B385-77EA27D61533}" destId="{55DF2DA1-B084-47AA-8BC5-5ACD183377D6}" srcOrd="1" destOrd="0" parTransId="{88BA0B70-24F2-469D-80BB-1D406F3C91D2}" sibTransId="{CAC3CA84-436F-4E57-85CA-04644BA4C0ED}"/>
    <dgm:cxn modelId="{64A92905-97C7-403D-917D-FFC6932FA390}" type="presOf" srcId="{55DF2DA1-B084-47AA-8BC5-5ACD183377D6}" destId="{472C78A9-B434-406B-837A-FF066CCAEC84}" srcOrd="0" destOrd="0" presId="urn:microsoft.com/office/officeart/2005/8/layout/lProcess2"/>
    <dgm:cxn modelId="{8CBD8CE7-126C-4A6C-AA08-947969BC89E6}" type="presParOf" srcId="{4202BE4B-86E3-4A62-8E32-D97789E78757}" destId="{654306DF-B74A-449C-A63D-63AE292D560C}" srcOrd="0" destOrd="0" presId="urn:microsoft.com/office/officeart/2005/8/layout/lProcess2"/>
    <dgm:cxn modelId="{69695D62-DD15-47DA-9CD0-62EA77B8D9BF}" type="presParOf" srcId="{654306DF-B74A-449C-A63D-63AE292D560C}" destId="{1B799128-818F-4CF7-BF39-D39080588374}" srcOrd="0" destOrd="0" presId="urn:microsoft.com/office/officeart/2005/8/layout/lProcess2"/>
    <dgm:cxn modelId="{897D7BD0-D864-4316-89FD-278D257307DA}" type="presParOf" srcId="{654306DF-B74A-449C-A63D-63AE292D560C}" destId="{ACD2D67F-BAC2-4A87-9789-ACCB4B88D230}" srcOrd="1" destOrd="0" presId="urn:microsoft.com/office/officeart/2005/8/layout/lProcess2"/>
    <dgm:cxn modelId="{30AE6A48-2823-4D6C-A06E-9872E487EE06}" type="presParOf" srcId="{654306DF-B74A-449C-A63D-63AE292D560C}" destId="{C6B46F39-D7DA-4F49-8D5F-192B97D7D6C0}" srcOrd="2" destOrd="0" presId="urn:microsoft.com/office/officeart/2005/8/layout/lProcess2"/>
    <dgm:cxn modelId="{26539017-1E51-4443-9A2C-10B6D35E7766}" type="presParOf" srcId="{C6B46F39-D7DA-4F49-8D5F-192B97D7D6C0}" destId="{8542E5B1-09B9-47A4-96CC-74A3ECB5A1FB}" srcOrd="0" destOrd="0" presId="urn:microsoft.com/office/officeart/2005/8/layout/lProcess2"/>
    <dgm:cxn modelId="{40D5C841-B798-44FA-93AD-693A3BCF1652}" type="presParOf" srcId="{8542E5B1-09B9-47A4-96CC-74A3ECB5A1FB}" destId="{1B27901A-4CCD-442C-A111-8C955ACE31BF}" srcOrd="0" destOrd="0" presId="urn:microsoft.com/office/officeart/2005/8/layout/lProcess2"/>
    <dgm:cxn modelId="{322BC5B1-3AE6-4F74-A267-BA75338E532F}" type="presParOf" srcId="{4202BE4B-86E3-4A62-8E32-D97789E78757}" destId="{45F98A76-2C7B-4CA9-A8C3-4CFDB97609B5}" srcOrd="1" destOrd="0" presId="urn:microsoft.com/office/officeart/2005/8/layout/lProcess2"/>
    <dgm:cxn modelId="{CE5F0D8C-FCA6-4797-ACC7-D21EA4CBDA62}" type="presParOf" srcId="{4202BE4B-86E3-4A62-8E32-D97789E78757}" destId="{5D76340D-56E1-4B75-A564-06EF8B96D8DA}" srcOrd="2" destOrd="0" presId="urn:microsoft.com/office/officeart/2005/8/layout/lProcess2"/>
    <dgm:cxn modelId="{70CF9547-9FAA-4FBC-94A8-B0DC252F4E1F}" type="presParOf" srcId="{5D76340D-56E1-4B75-A564-06EF8B96D8DA}" destId="{472C78A9-B434-406B-837A-FF066CCAEC84}" srcOrd="0" destOrd="0" presId="urn:microsoft.com/office/officeart/2005/8/layout/lProcess2"/>
    <dgm:cxn modelId="{A5950C47-5E94-4C65-94B7-FCF7B97E4BD4}" type="presParOf" srcId="{5D76340D-56E1-4B75-A564-06EF8B96D8DA}" destId="{A518FF7A-E41B-497F-8364-58EC6E65239D}" srcOrd="1" destOrd="0" presId="urn:microsoft.com/office/officeart/2005/8/layout/lProcess2"/>
    <dgm:cxn modelId="{A7F482B3-9FC5-4618-938E-7C6BE69C22C1}" type="presParOf" srcId="{5D76340D-56E1-4B75-A564-06EF8B96D8DA}" destId="{431C8424-1A48-4651-BA8F-DE07D3982536}" srcOrd="2" destOrd="0" presId="urn:microsoft.com/office/officeart/2005/8/layout/lProcess2"/>
    <dgm:cxn modelId="{DEE69FE4-6BC3-47BD-AE25-8286F39C2E13}" type="presParOf" srcId="{431C8424-1A48-4651-BA8F-DE07D3982536}" destId="{C0461925-1825-4E76-9680-4BFC0110F02C}" srcOrd="0" destOrd="0" presId="urn:microsoft.com/office/officeart/2005/8/layout/lProcess2"/>
    <dgm:cxn modelId="{A9453A89-C37B-4D87-8E32-1641CAFDF1C1}" type="presParOf" srcId="{C0461925-1825-4E76-9680-4BFC0110F02C}" destId="{B2597A56-B9C3-4A8B-9EFC-902FB7A38355}" srcOrd="0" destOrd="0" presId="urn:microsoft.com/office/officeart/2005/8/layout/lProcess2"/>
    <dgm:cxn modelId="{06080D56-F2C6-4B30-A905-B5DED8EA0E48}" type="presParOf" srcId="{4202BE4B-86E3-4A62-8E32-D97789E78757}" destId="{CBCB934B-1D93-4FE6-89AF-4DFBE7C39934}" srcOrd="3" destOrd="0" presId="urn:microsoft.com/office/officeart/2005/8/layout/lProcess2"/>
    <dgm:cxn modelId="{485A1D5F-66EE-4CEC-9234-5A0657CAD3DD}" type="presParOf" srcId="{4202BE4B-86E3-4A62-8E32-D97789E78757}" destId="{839BC1AA-66B3-4960-9A66-735F776F1F5D}" srcOrd="4" destOrd="0" presId="urn:microsoft.com/office/officeart/2005/8/layout/lProcess2"/>
    <dgm:cxn modelId="{255D62CA-AA09-4C45-84B2-6E7DF8DB69F3}" type="presParOf" srcId="{839BC1AA-66B3-4960-9A66-735F776F1F5D}" destId="{C931EC1C-8D96-4E64-B138-7086CB366AB9}" srcOrd="0" destOrd="0" presId="urn:microsoft.com/office/officeart/2005/8/layout/lProcess2"/>
    <dgm:cxn modelId="{0E0D516F-B335-47FE-8A7E-FC0AE8D4EFF1}" type="presParOf" srcId="{839BC1AA-66B3-4960-9A66-735F776F1F5D}" destId="{56AF6545-A1DA-487D-A27A-EF1F703C9E71}" srcOrd="1" destOrd="0" presId="urn:microsoft.com/office/officeart/2005/8/layout/lProcess2"/>
    <dgm:cxn modelId="{CC05EAD1-DBBA-46FA-AEA6-3AEC3C4018AE}" type="presParOf" srcId="{839BC1AA-66B3-4960-9A66-735F776F1F5D}" destId="{F59CBCB1-02ED-4807-8A6F-751C534EA2A9}" srcOrd="2" destOrd="0" presId="urn:microsoft.com/office/officeart/2005/8/layout/lProcess2"/>
    <dgm:cxn modelId="{0683E57A-EE6E-40DB-AA98-DBF0041F3606}" type="presParOf" srcId="{F59CBCB1-02ED-4807-8A6F-751C534EA2A9}" destId="{03D461C1-64FB-49A6-8962-D917488A518D}" srcOrd="0" destOrd="0" presId="urn:microsoft.com/office/officeart/2005/8/layout/lProcess2"/>
    <dgm:cxn modelId="{30BF9887-CEF3-4F25-BEC3-2529BD4830E1}" type="presParOf" srcId="{03D461C1-64FB-49A6-8962-D917488A518D}" destId="{B02DC6C3-66EA-4ED1-B0F1-F8DDF0F77680}" srcOrd="0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EA28BD-D9F7-43AE-8ED0-D312C35FD1D8}" type="doc">
      <dgm:prSet loTypeId="urn:microsoft.com/office/officeart/2005/8/layout/radial4" loCatId="relationship" qsTypeId="urn:microsoft.com/office/officeart/2005/8/quickstyle/simple5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929E65DE-0C9C-4A93-886B-B035009F9CD6}">
      <dgm:prSet phldrT="[Text]"/>
      <dgm:spPr/>
      <dgm:t>
        <a:bodyPr/>
        <a:lstStyle/>
        <a:p>
          <a:r>
            <a:rPr lang="en-US" b="1" dirty="0" smtClean="0"/>
            <a:t>Scholarship of Teaching and Learning</a:t>
          </a:r>
          <a:endParaRPr lang="en-US" b="1" dirty="0"/>
        </a:p>
      </dgm:t>
    </dgm:pt>
    <dgm:pt modelId="{165E4C22-5C73-4372-82D0-F6AEFC77654B}" type="parTrans" cxnId="{81289282-8497-4BB5-888E-D506BA1A9685}">
      <dgm:prSet/>
      <dgm:spPr/>
      <dgm:t>
        <a:bodyPr/>
        <a:lstStyle/>
        <a:p>
          <a:endParaRPr lang="en-US"/>
        </a:p>
      </dgm:t>
    </dgm:pt>
    <dgm:pt modelId="{D1F54277-BED9-4AF0-8097-33A0292896BE}" type="sibTrans" cxnId="{81289282-8497-4BB5-888E-D506BA1A9685}">
      <dgm:prSet/>
      <dgm:spPr/>
      <dgm:t>
        <a:bodyPr/>
        <a:lstStyle/>
        <a:p>
          <a:endParaRPr lang="en-US"/>
        </a:p>
      </dgm:t>
    </dgm:pt>
    <dgm:pt modelId="{CA84B1C4-DF9E-44AA-A330-90507ABA1689}">
      <dgm:prSet phldrT="[Text]"/>
      <dgm:spPr/>
      <dgm:t>
        <a:bodyPr/>
        <a:lstStyle/>
        <a:p>
          <a:r>
            <a:rPr lang="en-US" dirty="0" smtClean="0"/>
            <a:t>Systematic examination</a:t>
          </a:r>
          <a:endParaRPr lang="en-US" dirty="0"/>
        </a:p>
      </dgm:t>
    </dgm:pt>
    <dgm:pt modelId="{EA33F8C1-93EB-4CC0-ADA7-D0332FF7C291}" type="parTrans" cxnId="{84D8D303-7A95-41A3-BC59-CBF76273C77E}">
      <dgm:prSet/>
      <dgm:spPr/>
      <dgm:t>
        <a:bodyPr/>
        <a:lstStyle/>
        <a:p>
          <a:endParaRPr lang="en-US"/>
        </a:p>
      </dgm:t>
    </dgm:pt>
    <dgm:pt modelId="{E0A785CB-D6DC-49C0-BEF3-91E91639853C}" type="sibTrans" cxnId="{84D8D303-7A95-41A3-BC59-CBF76273C77E}">
      <dgm:prSet/>
      <dgm:spPr/>
      <dgm:t>
        <a:bodyPr/>
        <a:lstStyle/>
        <a:p>
          <a:endParaRPr lang="en-US"/>
        </a:p>
      </dgm:t>
    </dgm:pt>
    <dgm:pt modelId="{2CD63134-BCA1-4840-BEF0-83F7196FC433}">
      <dgm:prSet phldrT="[Text]"/>
      <dgm:spPr/>
      <dgm:t>
        <a:bodyPr/>
        <a:lstStyle/>
        <a:p>
          <a:r>
            <a:rPr lang="en-US" dirty="0" smtClean="0"/>
            <a:t>Focused on improving teaching or learning</a:t>
          </a:r>
          <a:endParaRPr lang="en-US" dirty="0"/>
        </a:p>
      </dgm:t>
    </dgm:pt>
    <dgm:pt modelId="{085105A4-D45C-4AFE-A55B-F7B9A11AB276}" type="parTrans" cxnId="{404F89B5-8D60-4868-B686-B77FA591F142}">
      <dgm:prSet/>
      <dgm:spPr/>
      <dgm:t>
        <a:bodyPr/>
        <a:lstStyle/>
        <a:p>
          <a:endParaRPr lang="en-US"/>
        </a:p>
      </dgm:t>
    </dgm:pt>
    <dgm:pt modelId="{C4B2D889-3E7F-4300-956F-1500F2777C57}" type="sibTrans" cxnId="{404F89B5-8D60-4868-B686-B77FA591F142}">
      <dgm:prSet/>
      <dgm:spPr/>
      <dgm:t>
        <a:bodyPr/>
        <a:lstStyle/>
        <a:p>
          <a:endParaRPr lang="en-US"/>
        </a:p>
      </dgm:t>
    </dgm:pt>
    <dgm:pt modelId="{7649E65D-01AB-4CA6-8C51-E13DFA444012}">
      <dgm:prSet phldrT="[Text]"/>
      <dgm:spPr/>
      <dgm:t>
        <a:bodyPr/>
        <a:lstStyle/>
        <a:p>
          <a:r>
            <a:rPr lang="en-US" dirty="0" smtClean="0"/>
            <a:t>Disseminated beyond researcher</a:t>
          </a:r>
          <a:endParaRPr lang="en-US" dirty="0"/>
        </a:p>
      </dgm:t>
    </dgm:pt>
    <dgm:pt modelId="{5244E191-F2F8-478A-83D2-E0BDAC8A4E80}" type="parTrans" cxnId="{1856B066-D3CE-48F2-8A69-1D608293D9B1}">
      <dgm:prSet/>
      <dgm:spPr/>
      <dgm:t>
        <a:bodyPr/>
        <a:lstStyle/>
        <a:p>
          <a:endParaRPr lang="en-US"/>
        </a:p>
      </dgm:t>
    </dgm:pt>
    <dgm:pt modelId="{55616965-6937-4AFE-BAEB-F13182BFEB05}" type="sibTrans" cxnId="{1856B066-D3CE-48F2-8A69-1D608293D9B1}">
      <dgm:prSet/>
      <dgm:spPr/>
      <dgm:t>
        <a:bodyPr/>
        <a:lstStyle/>
        <a:p>
          <a:endParaRPr lang="en-US"/>
        </a:p>
      </dgm:t>
    </dgm:pt>
    <dgm:pt modelId="{0429AEC2-78A8-4413-A5E5-1DFBCC5F2D25}" type="pres">
      <dgm:prSet presAssocID="{5DEA28BD-D9F7-43AE-8ED0-D312C35FD1D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2EFCBF-BA17-4FB0-AF28-1194EC1A10D3}" type="pres">
      <dgm:prSet presAssocID="{929E65DE-0C9C-4A93-886B-B035009F9CD6}" presName="centerShape" presStyleLbl="node0" presStyleIdx="0" presStyleCnt="1"/>
      <dgm:spPr/>
      <dgm:t>
        <a:bodyPr/>
        <a:lstStyle/>
        <a:p>
          <a:endParaRPr lang="en-US"/>
        </a:p>
      </dgm:t>
    </dgm:pt>
    <dgm:pt modelId="{EC173E26-216E-4234-ADA5-B832E2B3CE40}" type="pres">
      <dgm:prSet presAssocID="{EA33F8C1-93EB-4CC0-ADA7-D0332FF7C291}" presName="parTrans" presStyleLbl="bgSibTrans2D1" presStyleIdx="0" presStyleCnt="3"/>
      <dgm:spPr/>
      <dgm:t>
        <a:bodyPr/>
        <a:lstStyle/>
        <a:p>
          <a:endParaRPr lang="en-US"/>
        </a:p>
      </dgm:t>
    </dgm:pt>
    <dgm:pt modelId="{2C92E1D1-71F1-4CA9-BF27-FB88BA395425}" type="pres">
      <dgm:prSet presAssocID="{CA84B1C4-DF9E-44AA-A330-90507ABA1689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9CB6836-E6BF-4CB2-9430-BDFFEC2A46CE}" type="pres">
      <dgm:prSet presAssocID="{085105A4-D45C-4AFE-A55B-F7B9A11AB276}" presName="parTrans" presStyleLbl="bgSibTrans2D1" presStyleIdx="1" presStyleCnt="3"/>
      <dgm:spPr/>
      <dgm:t>
        <a:bodyPr/>
        <a:lstStyle/>
        <a:p>
          <a:endParaRPr lang="en-US"/>
        </a:p>
      </dgm:t>
    </dgm:pt>
    <dgm:pt modelId="{DA37876C-EDDA-41EC-BD19-5BCC4260EAD8}" type="pres">
      <dgm:prSet presAssocID="{2CD63134-BCA1-4840-BEF0-83F7196FC433}" presName="node" presStyleLbl="node1" presStyleIdx="1" presStyleCnt="3" custRadScaleRad="101197" custRadScaleInc="1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64DA749-D986-45E0-9ED9-E99F7A158044}" type="pres">
      <dgm:prSet presAssocID="{5244E191-F2F8-478A-83D2-E0BDAC8A4E80}" presName="parTrans" presStyleLbl="bgSibTrans2D1" presStyleIdx="2" presStyleCnt="3"/>
      <dgm:spPr/>
      <dgm:t>
        <a:bodyPr/>
        <a:lstStyle/>
        <a:p>
          <a:endParaRPr lang="en-US"/>
        </a:p>
      </dgm:t>
    </dgm:pt>
    <dgm:pt modelId="{54FC7E54-2F11-47FC-BABD-F068423D5D29}" type="pres">
      <dgm:prSet presAssocID="{7649E65D-01AB-4CA6-8C51-E13DFA444012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7D11C81-319A-4FAA-A1E5-581E629F1E5C}" type="presOf" srcId="{5244E191-F2F8-478A-83D2-E0BDAC8A4E80}" destId="{664DA749-D986-45E0-9ED9-E99F7A158044}" srcOrd="0" destOrd="0" presId="urn:microsoft.com/office/officeart/2005/8/layout/radial4"/>
    <dgm:cxn modelId="{EC3C0B7D-4C70-4D93-B698-7D336A0F7F86}" type="presOf" srcId="{2CD63134-BCA1-4840-BEF0-83F7196FC433}" destId="{DA37876C-EDDA-41EC-BD19-5BCC4260EAD8}" srcOrd="0" destOrd="0" presId="urn:microsoft.com/office/officeart/2005/8/layout/radial4"/>
    <dgm:cxn modelId="{404F89B5-8D60-4868-B686-B77FA591F142}" srcId="{929E65DE-0C9C-4A93-886B-B035009F9CD6}" destId="{2CD63134-BCA1-4840-BEF0-83F7196FC433}" srcOrd="1" destOrd="0" parTransId="{085105A4-D45C-4AFE-A55B-F7B9A11AB276}" sibTransId="{C4B2D889-3E7F-4300-956F-1500F2777C57}"/>
    <dgm:cxn modelId="{B5C1972D-A2A0-443B-BC62-AFB46ABFA354}" type="presOf" srcId="{929E65DE-0C9C-4A93-886B-B035009F9CD6}" destId="{982EFCBF-BA17-4FB0-AF28-1194EC1A10D3}" srcOrd="0" destOrd="0" presId="urn:microsoft.com/office/officeart/2005/8/layout/radial4"/>
    <dgm:cxn modelId="{A1519777-4D42-4E4B-87AA-EFCDDF419A0A}" type="presOf" srcId="{085105A4-D45C-4AFE-A55B-F7B9A11AB276}" destId="{69CB6836-E6BF-4CB2-9430-BDFFEC2A46CE}" srcOrd="0" destOrd="0" presId="urn:microsoft.com/office/officeart/2005/8/layout/radial4"/>
    <dgm:cxn modelId="{0075EB42-8265-4E8F-8EF1-DF7F0B45DC39}" type="presOf" srcId="{CA84B1C4-DF9E-44AA-A330-90507ABA1689}" destId="{2C92E1D1-71F1-4CA9-BF27-FB88BA395425}" srcOrd="0" destOrd="0" presId="urn:microsoft.com/office/officeart/2005/8/layout/radial4"/>
    <dgm:cxn modelId="{D6AABC0E-1F5A-4B34-9F97-7F6D24B1A5FA}" type="presOf" srcId="{EA33F8C1-93EB-4CC0-ADA7-D0332FF7C291}" destId="{EC173E26-216E-4234-ADA5-B832E2B3CE40}" srcOrd="0" destOrd="0" presId="urn:microsoft.com/office/officeart/2005/8/layout/radial4"/>
    <dgm:cxn modelId="{C3995C56-6A55-4B4B-AF60-B87C76CDABC8}" type="presOf" srcId="{7649E65D-01AB-4CA6-8C51-E13DFA444012}" destId="{54FC7E54-2F11-47FC-BABD-F068423D5D29}" srcOrd="0" destOrd="0" presId="urn:microsoft.com/office/officeart/2005/8/layout/radial4"/>
    <dgm:cxn modelId="{1856B066-D3CE-48F2-8A69-1D608293D9B1}" srcId="{929E65DE-0C9C-4A93-886B-B035009F9CD6}" destId="{7649E65D-01AB-4CA6-8C51-E13DFA444012}" srcOrd="2" destOrd="0" parTransId="{5244E191-F2F8-478A-83D2-E0BDAC8A4E80}" sibTransId="{55616965-6937-4AFE-BAEB-F13182BFEB05}"/>
    <dgm:cxn modelId="{84D8D303-7A95-41A3-BC59-CBF76273C77E}" srcId="{929E65DE-0C9C-4A93-886B-B035009F9CD6}" destId="{CA84B1C4-DF9E-44AA-A330-90507ABA1689}" srcOrd="0" destOrd="0" parTransId="{EA33F8C1-93EB-4CC0-ADA7-D0332FF7C291}" sibTransId="{E0A785CB-D6DC-49C0-BEF3-91E91639853C}"/>
    <dgm:cxn modelId="{8F20C71F-1122-4631-9E28-43193DA2B4C3}" type="presOf" srcId="{5DEA28BD-D9F7-43AE-8ED0-D312C35FD1D8}" destId="{0429AEC2-78A8-4413-A5E5-1DFBCC5F2D25}" srcOrd="0" destOrd="0" presId="urn:microsoft.com/office/officeart/2005/8/layout/radial4"/>
    <dgm:cxn modelId="{81289282-8497-4BB5-888E-D506BA1A9685}" srcId="{5DEA28BD-D9F7-43AE-8ED0-D312C35FD1D8}" destId="{929E65DE-0C9C-4A93-886B-B035009F9CD6}" srcOrd="0" destOrd="0" parTransId="{165E4C22-5C73-4372-82D0-F6AEFC77654B}" sibTransId="{D1F54277-BED9-4AF0-8097-33A0292896BE}"/>
    <dgm:cxn modelId="{CA8A0D45-31D3-41D5-BFE5-71B0EC65BCBB}" type="presParOf" srcId="{0429AEC2-78A8-4413-A5E5-1DFBCC5F2D25}" destId="{982EFCBF-BA17-4FB0-AF28-1194EC1A10D3}" srcOrd="0" destOrd="0" presId="urn:microsoft.com/office/officeart/2005/8/layout/radial4"/>
    <dgm:cxn modelId="{6C017044-29B9-485F-A337-2B07964095FD}" type="presParOf" srcId="{0429AEC2-78A8-4413-A5E5-1DFBCC5F2D25}" destId="{EC173E26-216E-4234-ADA5-B832E2B3CE40}" srcOrd="1" destOrd="0" presId="urn:microsoft.com/office/officeart/2005/8/layout/radial4"/>
    <dgm:cxn modelId="{3C7F82A5-A004-4C7B-A0BC-4B0A84191008}" type="presParOf" srcId="{0429AEC2-78A8-4413-A5E5-1DFBCC5F2D25}" destId="{2C92E1D1-71F1-4CA9-BF27-FB88BA395425}" srcOrd="2" destOrd="0" presId="urn:microsoft.com/office/officeart/2005/8/layout/radial4"/>
    <dgm:cxn modelId="{2BF90526-E6D9-4888-9B6A-93FD8DB3C0A5}" type="presParOf" srcId="{0429AEC2-78A8-4413-A5E5-1DFBCC5F2D25}" destId="{69CB6836-E6BF-4CB2-9430-BDFFEC2A46CE}" srcOrd="3" destOrd="0" presId="urn:microsoft.com/office/officeart/2005/8/layout/radial4"/>
    <dgm:cxn modelId="{63AE7036-F563-4D9D-B695-64A0EA16E770}" type="presParOf" srcId="{0429AEC2-78A8-4413-A5E5-1DFBCC5F2D25}" destId="{DA37876C-EDDA-41EC-BD19-5BCC4260EAD8}" srcOrd="4" destOrd="0" presId="urn:microsoft.com/office/officeart/2005/8/layout/radial4"/>
    <dgm:cxn modelId="{95140132-D60F-4DBA-A0C7-18765318805B}" type="presParOf" srcId="{0429AEC2-78A8-4413-A5E5-1DFBCC5F2D25}" destId="{664DA749-D986-45E0-9ED9-E99F7A158044}" srcOrd="5" destOrd="0" presId="urn:microsoft.com/office/officeart/2005/8/layout/radial4"/>
    <dgm:cxn modelId="{0D5D959C-7189-4128-A0ED-A43D6E603915}" type="presParOf" srcId="{0429AEC2-78A8-4413-A5E5-1DFBCC5F2D25}" destId="{54FC7E54-2F11-47FC-BABD-F068423D5D29}" srcOrd="6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CBBC5B9-B65A-49A3-8B06-ACB7160D63E5}" type="doc">
      <dgm:prSet loTypeId="urn:microsoft.com/office/officeart/2005/8/layout/venn1" loCatId="relationship" qsTypeId="urn:microsoft.com/office/officeart/2005/8/quickstyle/simple1" qsCatId="simple" csTypeId="urn:microsoft.com/office/officeart/2005/8/colors/colorful4" csCatId="colorful" phldr="1"/>
      <dgm:spPr/>
    </dgm:pt>
    <dgm:pt modelId="{18C50F2D-5C3F-4D89-A252-664F2DCD515B}">
      <dgm:prSet phldrT="[Text]" custT="1"/>
      <dgm:spPr/>
      <dgm:t>
        <a:bodyPr/>
        <a:lstStyle/>
        <a:p>
          <a:pPr algn="l"/>
          <a:r>
            <a:rPr lang="en-US" sz="2600" dirty="0" smtClean="0"/>
            <a:t>Disciplinary Content Knowledge</a:t>
          </a:r>
          <a:endParaRPr lang="en-US" sz="2600" dirty="0"/>
        </a:p>
      </dgm:t>
    </dgm:pt>
    <dgm:pt modelId="{603629E3-C1A1-4F35-864D-E8B21321C0A6}" type="parTrans" cxnId="{024B19BD-4390-40DF-8D46-2FAAC6DE8A68}">
      <dgm:prSet/>
      <dgm:spPr/>
      <dgm:t>
        <a:bodyPr/>
        <a:lstStyle/>
        <a:p>
          <a:endParaRPr lang="en-US"/>
        </a:p>
      </dgm:t>
    </dgm:pt>
    <dgm:pt modelId="{66D8E216-DBD1-4775-93FC-2DA5565B3AFD}" type="sibTrans" cxnId="{024B19BD-4390-40DF-8D46-2FAAC6DE8A68}">
      <dgm:prSet/>
      <dgm:spPr/>
      <dgm:t>
        <a:bodyPr/>
        <a:lstStyle/>
        <a:p>
          <a:endParaRPr lang="en-US"/>
        </a:p>
      </dgm:t>
    </dgm:pt>
    <dgm:pt modelId="{C8EBE83B-2463-478E-AC62-64924291E8DB}">
      <dgm:prSet phldrT="[Text]" custT="1"/>
      <dgm:spPr/>
      <dgm:t>
        <a:bodyPr/>
        <a:lstStyle/>
        <a:p>
          <a:pPr algn="r"/>
          <a:r>
            <a:rPr lang="en-US" sz="2600" dirty="0" smtClean="0"/>
            <a:t>General Pedagogical Knowledge</a:t>
          </a:r>
          <a:endParaRPr lang="en-US" sz="2600" dirty="0"/>
        </a:p>
      </dgm:t>
    </dgm:pt>
    <dgm:pt modelId="{56F8B90D-4128-4591-B49B-F63AB71B8A3F}" type="parTrans" cxnId="{C5E9A522-D91F-4230-8EA0-65915C1F3DA0}">
      <dgm:prSet/>
      <dgm:spPr/>
      <dgm:t>
        <a:bodyPr/>
        <a:lstStyle/>
        <a:p>
          <a:endParaRPr lang="en-US"/>
        </a:p>
      </dgm:t>
    </dgm:pt>
    <dgm:pt modelId="{1075F787-24E2-4FBC-B212-708CC5EEED1E}" type="sibTrans" cxnId="{C5E9A522-D91F-4230-8EA0-65915C1F3DA0}">
      <dgm:prSet/>
      <dgm:spPr/>
      <dgm:t>
        <a:bodyPr/>
        <a:lstStyle/>
        <a:p>
          <a:endParaRPr lang="en-US"/>
        </a:p>
      </dgm:t>
    </dgm:pt>
    <dgm:pt modelId="{F0E39AE1-939D-4DFE-9E62-3CC0BAF88F4A}" type="pres">
      <dgm:prSet presAssocID="{0CBBC5B9-B65A-49A3-8B06-ACB7160D63E5}" presName="compositeShape" presStyleCnt="0">
        <dgm:presLayoutVars>
          <dgm:chMax val="7"/>
          <dgm:dir/>
          <dgm:resizeHandles val="exact"/>
        </dgm:presLayoutVars>
      </dgm:prSet>
      <dgm:spPr/>
    </dgm:pt>
    <dgm:pt modelId="{C3DFAC24-191F-4488-BE4C-5487E1F48939}" type="pres">
      <dgm:prSet presAssocID="{18C50F2D-5C3F-4D89-A252-664F2DCD515B}" presName="circ1" presStyleLbl="vennNode1" presStyleIdx="0" presStyleCnt="2" custScaleX="118582"/>
      <dgm:spPr/>
      <dgm:t>
        <a:bodyPr/>
        <a:lstStyle/>
        <a:p>
          <a:endParaRPr lang="en-US"/>
        </a:p>
      </dgm:t>
    </dgm:pt>
    <dgm:pt modelId="{89AC0B6C-7ED4-4BAD-ACF8-8FDD10819EFA}" type="pres">
      <dgm:prSet presAssocID="{18C50F2D-5C3F-4D89-A252-664F2DCD515B}" presName="circ1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2043F1E-A7E9-4037-9500-71CEDEABB5FD}" type="pres">
      <dgm:prSet presAssocID="{C8EBE83B-2463-478E-AC62-64924291E8DB}" presName="circ2" presStyleLbl="vennNode1" presStyleIdx="1" presStyleCnt="2" custScaleX="118290" custLinFactNeighborX="-1772" custLinFactNeighborY="-273"/>
      <dgm:spPr/>
      <dgm:t>
        <a:bodyPr/>
        <a:lstStyle/>
        <a:p>
          <a:endParaRPr lang="en-US"/>
        </a:p>
      </dgm:t>
    </dgm:pt>
    <dgm:pt modelId="{41253D6D-215E-4EC4-8832-A31C49C67122}" type="pres">
      <dgm:prSet presAssocID="{C8EBE83B-2463-478E-AC62-64924291E8DB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BB93C7DF-1B00-4E34-BBD9-99C23DB9FA6E}" type="presOf" srcId="{C8EBE83B-2463-478E-AC62-64924291E8DB}" destId="{41253D6D-215E-4EC4-8832-A31C49C67122}" srcOrd="1" destOrd="0" presId="urn:microsoft.com/office/officeart/2005/8/layout/venn1"/>
    <dgm:cxn modelId="{024B19BD-4390-40DF-8D46-2FAAC6DE8A68}" srcId="{0CBBC5B9-B65A-49A3-8B06-ACB7160D63E5}" destId="{18C50F2D-5C3F-4D89-A252-664F2DCD515B}" srcOrd="0" destOrd="0" parTransId="{603629E3-C1A1-4F35-864D-E8B21321C0A6}" sibTransId="{66D8E216-DBD1-4775-93FC-2DA5565B3AFD}"/>
    <dgm:cxn modelId="{C5E9A522-D91F-4230-8EA0-65915C1F3DA0}" srcId="{0CBBC5B9-B65A-49A3-8B06-ACB7160D63E5}" destId="{C8EBE83B-2463-478E-AC62-64924291E8DB}" srcOrd="1" destOrd="0" parTransId="{56F8B90D-4128-4591-B49B-F63AB71B8A3F}" sibTransId="{1075F787-24E2-4FBC-B212-708CC5EEED1E}"/>
    <dgm:cxn modelId="{5EDF5BB5-2228-4DEB-8646-6F04521D6103}" type="presOf" srcId="{18C50F2D-5C3F-4D89-A252-664F2DCD515B}" destId="{C3DFAC24-191F-4488-BE4C-5487E1F48939}" srcOrd="0" destOrd="0" presId="urn:microsoft.com/office/officeart/2005/8/layout/venn1"/>
    <dgm:cxn modelId="{0D8774D3-974E-4D8A-A6D2-CB68950D07C0}" type="presOf" srcId="{18C50F2D-5C3F-4D89-A252-664F2DCD515B}" destId="{89AC0B6C-7ED4-4BAD-ACF8-8FDD10819EFA}" srcOrd="1" destOrd="0" presId="urn:microsoft.com/office/officeart/2005/8/layout/venn1"/>
    <dgm:cxn modelId="{4E85E052-F19F-471B-9BAC-5425F68A4FA7}" type="presOf" srcId="{0CBBC5B9-B65A-49A3-8B06-ACB7160D63E5}" destId="{F0E39AE1-939D-4DFE-9E62-3CC0BAF88F4A}" srcOrd="0" destOrd="0" presId="urn:microsoft.com/office/officeart/2005/8/layout/venn1"/>
    <dgm:cxn modelId="{01BB6543-B287-4409-ACCC-8F7BAC16E8BE}" type="presOf" srcId="{C8EBE83B-2463-478E-AC62-64924291E8DB}" destId="{52043F1E-A7E9-4037-9500-71CEDEABB5FD}" srcOrd="0" destOrd="0" presId="urn:microsoft.com/office/officeart/2005/8/layout/venn1"/>
    <dgm:cxn modelId="{5FA227A7-7AED-4B23-B4A1-E8907B0785CD}" type="presParOf" srcId="{F0E39AE1-939D-4DFE-9E62-3CC0BAF88F4A}" destId="{C3DFAC24-191F-4488-BE4C-5487E1F48939}" srcOrd="0" destOrd="0" presId="urn:microsoft.com/office/officeart/2005/8/layout/venn1"/>
    <dgm:cxn modelId="{15A830F7-970F-4AD2-87A6-AD431FA1B026}" type="presParOf" srcId="{F0E39AE1-939D-4DFE-9E62-3CC0BAF88F4A}" destId="{89AC0B6C-7ED4-4BAD-ACF8-8FDD10819EFA}" srcOrd="1" destOrd="0" presId="urn:microsoft.com/office/officeart/2005/8/layout/venn1"/>
    <dgm:cxn modelId="{15A74B9F-3CB0-4AC2-8189-B187943FD31F}" type="presParOf" srcId="{F0E39AE1-939D-4DFE-9E62-3CC0BAF88F4A}" destId="{52043F1E-A7E9-4037-9500-71CEDEABB5FD}" srcOrd="2" destOrd="0" presId="urn:microsoft.com/office/officeart/2005/8/layout/venn1"/>
    <dgm:cxn modelId="{A6A03A5D-D8BA-426B-AF8F-26D1111E63B8}" type="presParOf" srcId="{F0E39AE1-939D-4DFE-9E62-3CC0BAF88F4A}" destId="{41253D6D-215E-4EC4-8832-A31C49C67122}" srcOrd="3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19EB9C9-649D-0D46-B339-D2809FC7A62F}" type="doc">
      <dgm:prSet loTypeId="urn:microsoft.com/office/officeart/2008/layout/RadialCluster" loCatId="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29327A32-2560-9749-9860-4FE916A85A1C}">
      <dgm:prSet phldrT="[Text]"/>
      <dgm:spPr/>
      <dgm:t>
        <a:bodyPr/>
        <a:lstStyle/>
        <a:p>
          <a:r>
            <a:rPr lang="en-US" b="1" dirty="0" smtClean="0"/>
            <a:t>SoTL</a:t>
          </a:r>
          <a:endParaRPr lang="en-US" b="1" dirty="0"/>
        </a:p>
      </dgm:t>
    </dgm:pt>
    <dgm:pt modelId="{3F6D7A11-6E3B-2649-8803-421D7D8424BB}" type="parTrans" cxnId="{727533B2-6B5D-C644-9EA7-5480C24E8083}">
      <dgm:prSet/>
      <dgm:spPr/>
      <dgm:t>
        <a:bodyPr/>
        <a:lstStyle/>
        <a:p>
          <a:endParaRPr lang="en-US"/>
        </a:p>
      </dgm:t>
    </dgm:pt>
    <dgm:pt modelId="{3EAA4105-CA21-0145-B797-6A43CD77D655}" type="sibTrans" cxnId="{727533B2-6B5D-C644-9EA7-5480C24E8083}">
      <dgm:prSet/>
      <dgm:spPr/>
      <dgm:t>
        <a:bodyPr/>
        <a:lstStyle/>
        <a:p>
          <a:endParaRPr lang="en-US"/>
        </a:p>
      </dgm:t>
    </dgm:pt>
    <dgm:pt modelId="{D5DEF986-F5B6-4344-8A89-BC67CD40CC82}">
      <dgm:prSet phldrT="[Text]"/>
      <dgm:spPr/>
      <dgm:t>
        <a:bodyPr/>
        <a:lstStyle/>
        <a:p>
          <a:r>
            <a:rPr lang="en-US" b="1" smtClean="0"/>
            <a:t>Assess-ment</a:t>
          </a:r>
          <a:endParaRPr lang="en-US" b="1" dirty="0"/>
        </a:p>
      </dgm:t>
    </dgm:pt>
    <dgm:pt modelId="{4F55D5B2-B0DA-504B-8D5F-D344E7DE13DC}" type="parTrans" cxnId="{2FC949BF-6ABE-5F41-AC76-7C081036C8E2}">
      <dgm:prSet/>
      <dgm:spPr/>
      <dgm:t>
        <a:bodyPr/>
        <a:lstStyle/>
        <a:p>
          <a:endParaRPr lang="en-US"/>
        </a:p>
      </dgm:t>
    </dgm:pt>
    <dgm:pt modelId="{D8FDC645-9340-174C-A837-3D622CDB9E41}" type="sibTrans" cxnId="{2FC949BF-6ABE-5F41-AC76-7C081036C8E2}">
      <dgm:prSet/>
      <dgm:spPr/>
      <dgm:t>
        <a:bodyPr/>
        <a:lstStyle/>
        <a:p>
          <a:endParaRPr lang="en-US"/>
        </a:p>
      </dgm:t>
    </dgm:pt>
    <dgm:pt modelId="{B97263E9-F53C-4340-8F12-89B9637110E1}">
      <dgm:prSet phldrT="[Text]"/>
      <dgm:spPr/>
      <dgm:t>
        <a:bodyPr/>
        <a:lstStyle/>
        <a:p>
          <a:r>
            <a:rPr lang="en-US" b="1" smtClean="0"/>
            <a:t>Budget</a:t>
          </a:r>
          <a:endParaRPr lang="en-US" b="1" dirty="0"/>
        </a:p>
      </dgm:t>
    </dgm:pt>
    <dgm:pt modelId="{628E8625-C752-3E4B-AD06-A22E59FABE23}" type="parTrans" cxnId="{F9AD4619-63B8-4747-99A8-3537A1D2FD03}">
      <dgm:prSet/>
      <dgm:spPr/>
      <dgm:t>
        <a:bodyPr/>
        <a:lstStyle/>
        <a:p>
          <a:endParaRPr lang="en-US"/>
        </a:p>
      </dgm:t>
    </dgm:pt>
    <dgm:pt modelId="{D05F136E-6AED-6C42-9581-BE757861E8C7}" type="sibTrans" cxnId="{F9AD4619-63B8-4747-99A8-3537A1D2FD03}">
      <dgm:prSet/>
      <dgm:spPr/>
      <dgm:t>
        <a:bodyPr/>
        <a:lstStyle/>
        <a:p>
          <a:endParaRPr lang="en-US"/>
        </a:p>
      </dgm:t>
    </dgm:pt>
    <dgm:pt modelId="{E6B81E5B-BF0C-8649-92FA-FC77D6267613}">
      <dgm:prSet phldrT="[Text]"/>
      <dgm:spPr/>
      <dgm:t>
        <a:bodyPr/>
        <a:lstStyle/>
        <a:p>
          <a:r>
            <a:rPr lang="en-US" b="1" smtClean="0"/>
            <a:t>Accredi-tation</a:t>
          </a:r>
          <a:endParaRPr lang="en-US" b="1" dirty="0"/>
        </a:p>
      </dgm:t>
    </dgm:pt>
    <dgm:pt modelId="{7ED973A0-D06B-1A44-9DC6-7DEB013C0C2B}" type="parTrans" cxnId="{7A6043AB-FB17-6043-812E-8B4AB89FDDCC}">
      <dgm:prSet/>
      <dgm:spPr/>
      <dgm:t>
        <a:bodyPr/>
        <a:lstStyle/>
        <a:p>
          <a:endParaRPr lang="en-US"/>
        </a:p>
      </dgm:t>
    </dgm:pt>
    <dgm:pt modelId="{701B4656-EDBE-714C-B845-1466B4EA64FD}" type="sibTrans" cxnId="{7A6043AB-FB17-6043-812E-8B4AB89FDDCC}">
      <dgm:prSet/>
      <dgm:spPr/>
      <dgm:t>
        <a:bodyPr/>
        <a:lstStyle/>
        <a:p>
          <a:endParaRPr lang="en-US"/>
        </a:p>
      </dgm:t>
    </dgm:pt>
    <dgm:pt modelId="{EB7ADC10-35A2-314D-A5AF-E106F2CDC91F}">
      <dgm:prSet/>
      <dgm:spPr/>
      <dgm:t>
        <a:bodyPr/>
        <a:lstStyle/>
        <a:p>
          <a:r>
            <a:rPr lang="en-US" b="1" smtClean="0"/>
            <a:t>Program Review</a:t>
          </a:r>
          <a:endParaRPr lang="en-US" b="1" dirty="0"/>
        </a:p>
      </dgm:t>
    </dgm:pt>
    <dgm:pt modelId="{0EDFA8C3-0CDF-D040-9F4A-EFA40B70A2BC}" type="parTrans" cxnId="{75AA99ED-4FCD-0546-9407-CE08F416B48D}">
      <dgm:prSet/>
      <dgm:spPr/>
      <dgm:t>
        <a:bodyPr/>
        <a:lstStyle/>
        <a:p>
          <a:endParaRPr lang="en-US"/>
        </a:p>
      </dgm:t>
    </dgm:pt>
    <dgm:pt modelId="{70397F6E-B777-FD43-A367-53A3610B1D8F}" type="sibTrans" cxnId="{75AA99ED-4FCD-0546-9407-CE08F416B48D}">
      <dgm:prSet/>
      <dgm:spPr/>
      <dgm:t>
        <a:bodyPr/>
        <a:lstStyle/>
        <a:p>
          <a:endParaRPr lang="en-US"/>
        </a:p>
      </dgm:t>
    </dgm:pt>
    <dgm:pt modelId="{D2D6476A-A994-B543-8D04-3C77A3542322}">
      <dgm:prSet/>
      <dgm:spPr/>
      <dgm:t>
        <a:bodyPr/>
        <a:lstStyle/>
        <a:p>
          <a:r>
            <a:rPr lang="en-US" b="1" smtClean="0"/>
            <a:t>Student Affairs </a:t>
          </a:r>
          <a:endParaRPr lang="en-US" b="1" dirty="0"/>
        </a:p>
      </dgm:t>
    </dgm:pt>
    <dgm:pt modelId="{23996E3D-0BD4-B743-9C5B-2F212FFEFC7B}" type="parTrans" cxnId="{CDC9E435-F894-6346-811B-902479C3A5CF}">
      <dgm:prSet/>
      <dgm:spPr/>
      <dgm:t>
        <a:bodyPr/>
        <a:lstStyle/>
        <a:p>
          <a:endParaRPr lang="en-US"/>
        </a:p>
      </dgm:t>
    </dgm:pt>
    <dgm:pt modelId="{D167E08C-E6EE-B044-B60B-5A6E36B5D81A}" type="sibTrans" cxnId="{CDC9E435-F894-6346-811B-902479C3A5CF}">
      <dgm:prSet/>
      <dgm:spPr/>
      <dgm:t>
        <a:bodyPr/>
        <a:lstStyle/>
        <a:p>
          <a:endParaRPr lang="en-US"/>
        </a:p>
      </dgm:t>
    </dgm:pt>
    <dgm:pt modelId="{F86313D5-BC9A-9246-B670-BCC7544645C4}">
      <dgm:prSet/>
      <dgm:spPr/>
      <dgm:t>
        <a:bodyPr/>
        <a:lstStyle/>
        <a:p>
          <a:r>
            <a:rPr lang="en-US" b="1" smtClean="0"/>
            <a:t>Strategic Planning</a:t>
          </a:r>
          <a:endParaRPr lang="en-US" b="1" dirty="0"/>
        </a:p>
      </dgm:t>
    </dgm:pt>
    <dgm:pt modelId="{50E5714E-8852-1E4C-888B-321422FECA27}" type="parTrans" cxnId="{4CD82778-F238-C045-BDE8-5DCD719A1E16}">
      <dgm:prSet/>
      <dgm:spPr/>
      <dgm:t>
        <a:bodyPr/>
        <a:lstStyle/>
        <a:p>
          <a:endParaRPr lang="en-US"/>
        </a:p>
      </dgm:t>
    </dgm:pt>
    <dgm:pt modelId="{82E84B30-79C3-2A4D-9490-6C07B237F91F}" type="sibTrans" cxnId="{4CD82778-F238-C045-BDE8-5DCD719A1E16}">
      <dgm:prSet/>
      <dgm:spPr/>
      <dgm:t>
        <a:bodyPr/>
        <a:lstStyle/>
        <a:p>
          <a:endParaRPr lang="en-US"/>
        </a:p>
      </dgm:t>
    </dgm:pt>
    <dgm:pt modelId="{8F9CD47B-22AF-B846-AA04-58564AC4CEBB}">
      <dgm:prSet/>
      <dgm:spPr/>
      <dgm:t>
        <a:bodyPr/>
        <a:lstStyle/>
        <a:p>
          <a:r>
            <a:rPr lang="en-US" b="1" smtClean="0"/>
            <a:t>Curriculum Redesign</a:t>
          </a:r>
          <a:endParaRPr lang="en-US" b="1" dirty="0"/>
        </a:p>
      </dgm:t>
    </dgm:pt>
    <dgm:pt modelId="{BA0B03A9-ECC2-6C42-93FB-A70F2B1EC9BE}" type="parTrans" cxnId="{A74B23D4-BE58-4048-8423-8EB5AF08496B}">
      <dgm:prSet/>
      <dgm:spPr/>
      <dgm:t>
        <a:bodyPr/>
        <a:lstStyle/>
        <a:p>
          <a:endParaRPr lang="en-US"/>
        </a:p>
      </dgm:t>
    </dgm:pt>
    <dgm:pt modelId="{3B9100F8-3ACD-C347-ABA2-2B0DB908D806}" type="sibTrans" cxnId="{A74B23D4-BE58-4048-8423-8EB5AF08496B}">
      <dgm:prSet/>
      <dgm:spPr/>
      <dgm:t>
        <a:bodyPr/>
        <a:lstStyle/>
        <a:p>
          <a:endParaRPr lang="en-US"/>
        </a:p>
      </dgm:t>
    </dgm:pt>
    <dgm:pt modelId="{2D396EC7-8EBE-D446-88E7-E4A3F582A6AE}" type="pres">
      <dgm:prSet presAssocID="{619EB9C9-649D-0D46-B339-D2809FC7A62F}" presName="Name0" presStyleCnt="0">
        <dgm:presLayoutVars>
          <dgm:chMax val="1"/>
          <dgm:chPref val="1"/>
          <dgm:dir/>
          <dgm:animOne val="branch"/>
          <dgm:animLvl val="lvl"/>
        </dgm:presLayoutVars>
      </dgm:prSet>
      <dgm:spPr/>
      <dgm:t>
        <a:bodyPr/>
        <a:lstStyle/>
        <a:p>
          <a:endParaRPr lang="en-US"/>
        </a:p>
      </dgm:t>
    </dgm:pt>
    <dgm:pt modelId="{74BC5C8D-79DC-B14A-84DC-6F3B7426320D}" type="pres">
      <dgm:prSet presAssocID="{29327A32-2560-9749-9860-4FE916A85A1C}" presName="singleCycle" presStyleCnt="0"/>
      <dgm:spPr/>
      <dgm:t>
        <a:bodyPr/>
        <a:lstStyle/>
        <a:p>
          <a:endParaRPr lang="en-US"/>
        </a:p>
      </dgm:t>
    </dgm:pt>
    <dgm:pt modelId="{4C59156C-D721-BE49-96A2-DE29B463F369}" type="pres">
      <dgm:prSet presAssocID="{29327A32-2560-9749-9860-4FE916A85A1C}" presName="singleCenter" presStyleLbl="node1" presStyleIdx="0" presStyleCnt="8">
        <dgm:presLayoutVars>
          <dgm:chMax val="7"/>
          <dgm:chPref val="7"/>
        </dgm:presLayoutVars>
      </dgm:prSet>
      <dgm:spPr/>
      <dgm:t>
        <a:bodyPr/>
        <a:lstStyle/>
        <a:p>
          <a:endParaRPr lang="en-US"/>
        </a:p>
      </dgm:t>
    </dgm:pt>
    <dgm:pt modelId="{4AE5916A-A62B-684F-99CA-62CAD8C06C46}" type="pres">
      <dgm:prSet presAssocID="{628E8625-C752-3E4B-AD06-A22E59FABE23}" presName="Name56" presStyleLbl="parChTrans1D2" presStyleIdx="0" presStyleCnt="7"/>
      <dgm:spPr/>
      <dgm:t>
        <a:bodyPr/>
        <a:lstStyle/>
        <a:p>
          <a:endParaRPr lang="en-US"/>
        </a:p>
      </dgm:t>
    </dgm:pt>
    <dgm:pt modelId="{CB735C61-29A9-D545-8503-28F68FE8AAF8}" type="pres">
      <dgm:prSet presAssocID="{B97263E9-F53C-4340-8F12-89B9637110E1}" presName="text0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348576-E2CC-B94D-9C36-B0338ECFBFC9}" type="pres">
      <dgm:prSet presAssocID="{7ED973A0-D06B-1A44-9DC6-7DEB013C0C2B}" presName="Name56" presStyleLbl="parChTrans1D2" presStyleIdx="1" presStyleCnt="7"/>
      <dgm:spPr/>
      <dgm:t>
        <a:bodyPr/>
        <a:lstStyle/>
        <a:p>
          <a:endParaRPr lang="en-US"/>
        </a:p>
      </dgm:t>
    </dgm:pt>
    <dgm:pt modelId="{FA24E0C9-288E-054B-9C93-1F5735ACE0E9}" type="pres">
      <dgm:prSet presAssocID="{E6B81E5B-BF0C-8649-92FA-FC77D6267613}" presName="text0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1EBF91C-FE3F-AE4E-9036-CAC0F20F45CD}" type="pres">
      <dgm:prSet presAssocID="{0EDFA8C3-0CDF-D040-9F4A-EFA40B70A2BC}" presName="Name56" presStyleLbl="parChTrans1D2" presStyleIdx="2" presStyleCnt="7"/>
      <dgm:spPr/>
      <dgm:t>
        <a:bodyPr/>
        <a:lstStyle/>
        <a:p>
          <a:endParaRPr lang="en-US"/>
        </a:p>
      </dgm:t>
    </dgm:pt>
    <dgm:pt modelId="{96158048-8FD6-C94C-B900-43575E2443DD}" type="pres">
      <dgm:prSet presAssocID="{EB7ADC10-35A2-314D-A5AF-E106F2CDC91F}" presName="text0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A6E2A7-6A81-5C40-8D0C-BA000625897A}" type="pres">
      <dgm:prSet presAssocID="{23996E3D-0BD4-B743-9C5B-2F212FFEFC7B}" presName="Name56" presStyleLbl="parChTrans1D2" presStyleIdx="3" presStyleCnt="7"/>
      <dgm:spPr/>
      <dgm:t>
        <a:bodyPr/>
        <a:lstStyle/>
        <a:p>
          <a:endParaRPr lang="en-US"/>
        </a:p>
      </dgm:t>
    </dgm:pt>
    <dgm:pt modelId="{E54004AE-5347-914D-9F6B-A62751C49B74}" type="pres">
      <dgm:prSet presAssocID="{D2D6476A-A994-B543-8D04-3C77A3542322}" presName="text0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A34C16E-FB19-7443-90C5-E321FD4EB139}" type="pres">
      <dgm:prSet presAssocID="{50E5714E-8852-1E4C-888B-321422FECA27}" presName="Name56" presStyleLbl="parChTrans1D2" presStyleIdx="4" presStyleCnt="7"/>
      <dgm:spPr/>
      <dgm:t>
        <a:bodyPr/>
        <a:lstStyle/>
        <a:p>
          <a:endParaRPr lang="en-US"/>
        </a:p>
      </dgm:t>
    </dgm:pt>
    <dgm:pt modelId="{37056B6E-DA7C-F142-88A0-88F7F12274E6}" type="pres">
      <dgm:prSet presAssocID="{F86313D5-BC9A-9246-B670-BCC7544645C4}" presName="text0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007AAE6-DA88-D54C-A6C1-85D4640FD2DD}" type="pres">
      <dgm:prSet presAssocID="{4F55D5B2-B0DA-504B-8D5F-D344E7DE13DC}" presName="Name56" presStyleLbl="parChTrans1D2" presStyleIdx="5" presStyleCnt="7"/>
      <dgm:spPr/>
      <dgm:t>
        <a:bodyPr/>
        <a:lstStyle/>
        <a:p>
          <a:endParaRPr lang="en-US"/>
        </a:p>
      </dgm:t>
    </dgm:pt>
    <dgm:pt modelId="{42CE0AAD-5F61-2E4F-91AA-164D1AAB845B}" type="pres">
      <dgm:prSet presAssocID="{D5DEF986-F5B6-4344-8A89-BC67CD40CC82}" presName="text0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8CC712-D478-6249-9F55-4304EC185946}" type="pres">
      <dgm:prSet presAssocID="{BA0B03A9-ECC2-6C42-93FB-A70F2B1EC9BE}" presName="Name56" presStyleLbl="parChTrans1D2" presStyleIdx="6" presStyleCnt="7"/>
      <dgm:spPr/>
      <dgm:t>
        <a:bodyPr/>
        <a:lstStyle/>
        <a:p>
          <a:endParaRPr lang="en-US"/>
        </a:p>
      </dgm:t>
    </dgm:pt>
    <dgm:pt modelId="{EE67E4F6-CF62-EB48-B4C0-3DB7355B6C34}" type="pres">
      <dgm:prSet presAssocID="{8F9CD47B-22AF-B846-AA04-58564AC4CEBB}" presName="text0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3D0AB23-AA50-4BE3-81E3-91CAE1CC8778}" type="presOf" srcId="{E6B81E5B-BF0C-8649-92FA-FC77D6267613}" destId="{FA24E0C9-288E-054B-9C93-1F5735ACE0E9}" srcOrd="0" destOrd="0" presId="urn:microsoft.com/office/officeart/2008/layout/RadialCluster"/>
    <dgm:cxn modelId="{2FC949BF-6ABE-5F41-AC76-7C081036C8E2}" srcId="{29327A32-2560-9749-9860-4FE916A85A1C}" destId="{D5DEF986-F5B6-4344-8A89-BC67CD40CC82}" srcOrd="5" destOrd="0" parTransId="{4F55D5B2-B0DA-504B-8D5F-D344E7DE13DC}" sibTransId="{D8FDC645-9340-174C-A837-3D622CDB9E41}"/>
    <dgm:cxn modelId="{2B04A0DB-03A6-4EAF-AC32-7D0C6E5397E7}" type="presOf" srcId="{D2D6476A-A994-B543-8D04-3C77A3542322}" destId="{E54004AE-5347-914D-9F6B-A62751C49B74}" srcOrd="0" destOrd="0" presId="urn:microsoft.com/office/officeart/2008/layout/RadialCluster"/>
    <dgm:cxn modelId="{7A6043AB-FB17-6043-812E-8B4AB89FDDCC}" srcId="{29327A32-2560-9749-9860-4FE916A85A1C}" destId="{E6B81E5B-BF0C-8649-92FA-FC77D6267613}" srcOrd="1" destOrd="0" parTransId="{7ED973A0-D06B-1A44-9DC6-7DEB013C0C2B}" sibTransId="{701B4656-EDBE-714C-B845-1466B4EA64FD}"/>
    <dgm:cxn modelId="{F9AD4619-63B8-4747-99A8-3537A1D2FD03}" srcId="{29327A32-2560-9749-9860-4FE916A85A1C}" destId="{B97263E9-F53C-4340-8F12-89B9637110E1}" srcOrd="0" destOrd="0" parTransId="{628E8625-C752-3E4B-AD06-A22E59FABE23}" sibTransId="{D05F136E-6AED-6C42-9581-BE757861E8C7}"/>
    <dgm:cxn modelId="{23DFD8D6-7D0A-4121-A491-4AD9886FA873}" type="presOf" srcId="{628E8625-C752-3E4B-AD06-A22E59FABE23}" destId="{4AE5916A-A62B-684F-99CA-62CAD8C06C46}" srcOrd="0" destOrd="0" presId="urn:microsoft.com/office/officeart/2008/layout/RadialCluster"/>
    <dgm:cxn modelId="{CDC9E435-F894-6346-811B-902479C3A5CF}" srcId="{29327A32-2560-9749-9860-4FE916A85A1C}" destId="{D2D6476A-A994-B543-8D04-3C77A3542322}" srcOrd="3" destOrd="0" parTransId="{23996E3D-0BD4-B743-9C5B-2F212FFEFC7B}" sibTransId="{D167E08C-E6EE-B044-B60B-5A6E36B5D81A}"/>
    <dgm:cxn modelId="{A74B23D4-BE58-4048-8423-8EB5AF08496B}" srcId="{29327A32-2560-9749-9860-4FE916A85A1C}" destId="{8F9CD47B-22AF-B846-AA04-58564AC4CEBB}" srcOrd="6" destOrd="0" parTransId="{BA0B03A9-ECC2-6C42-93FB-A70F2B1EC9BE}" sibTransId="{3B9100F8-3ACD-C347-ABA2-2B0DB908D806}"/>
    <dgm:cxn modelId="{D9EAAC81-C3D1-49E8-ACED-2A6224572C55}" type="presOf" srcId="{0EDFA8C3-0CDF-D040-9F4A-EFA40B70A2BC}" destId="{C1EBF91C-FE3F-AE4E-9036-CAC0F20F45CD}" srcOrd="0" destOrd="0" presId="urn:microsoft.com/office/officeart/2008/layout/RadialCluster"/>
    <dgm:cxn modelId="{75AA99ED-4FCD-0546-9407-CE08F416B48D}" srcId="{29327A32-2560-9749-9860-4FE916A85A1C}" destId="{EB7ADC10-35A2-314D-A5AF-E106F2CDC91F}" srcOrd="2" destOrd="0" parTransId="{0EDFA8C3-0CDF-D040-9F4A-EFA40B70A2BC}" sibTransId="{70397F6E-B777-FD43-A367-53A3610B1D8F}"/>
    <dgm:cxn modelId="{E6C778B9-7D5A-4BBA-B08B-654E415BABC6}" type="presOf" srcId="{D5DEF986-F5B6-4344-8A89-BC67CD40CC82}" destId="{42CE0AAD-5F61-2E4F-91AA-164D1AAB845B}" srcOrd="0" destOrd="0" presId="urn:microsoft.com/office/officeart/2008/layout/RadialCluster"/>
    <dgm:cxn modelId="{727533B2-6B5D-C644-9EA7-5480C24E8083}" srcId="{619EB9C9-649D-0D46-B339-D2809FC7A62F}" destId="{29327A32-2560-9749-9860-4FE916A85A1C}" srcOrd="0" destOrd="0" parTransId="{3F6D7A11-6E3B-2649-8803-421D7D8424BB}" sibTransId="{3EAA4105-CA21-0145-B797-6A43CD77D655}"/>
    <dgm:cxn modelId="{A0FFC03E-367D-44D1-A812-85D5ECE9C832}" type="presOf" srcId="{EB7ADC10-35A2-314D-A5AF-E106F2CDC91F}" destId="{96158048-8FD6-C94C-B900-43575E2443DD}" srcOrd="0" destOrd="0" presId="urn:microsoft.com/office/officeart/2008/layout/RadialCluster"/>
    <dgm:cxn modelId="{FF7DC76E-B0AC-4D20-BF1C-6510B1EB12AD}" type="presOf" srcId="{4F55D5B2-B0DA-504B-8D5F-D344E7DE13DC}" destId="{0007AAE6-DA88-D54C-A6C1-85D4640FD2DD}" srcOrd="0" destOrd="0" presId="urn:microsoft.com/office/officeart/2008/layout/RadialCluster"/>
    <dgm:cxn modelId="{318F66AE-0E6D-44D2-91B0-444D9460BDF0}" type="presOf" srcId="{50E5714E-8852-1E4C-888B-321422FECA27}" destId="{3A34C16E-FB19-7443-90C5-E321FD4EB139}" srcOrd="0" destOrd="0" presId="urn:microsoft.com/office/officeart/2008/layout/RadialCluster"/>
    <dgm:cxn modelId="{E276F2A4-428E-40A0-8D96-67F8C0CB0E53}" type="presOf" srcId="{619EB9C9-649D-0D46-B339-D2809FC7A62F}" destId="{2D396EC7-8EBE-D446-88E7-E4A3F582A6AE}" srcOrd="0" destOrd="0" presId="urn:microsoft.com/office/officeart/2008/layout/RadialCluster"/>
    <dgm:cxn modelId="{1A35BFE3-C99F-45F3-A025-1BA8D9B7C2C0}" type="presOf" srcId="{7ED973A0-D06B-1A44-9DC6-7DEB013C0C2B}" destId="{53348576-E2CC-B94D-9C36-B0338ECFBFC9}" srcOrd="0" destOrd="0" presId="urn:microsoft.com/office/officeart/2008/layout/RadialCluster"/>
    <dgm:cxn modelId="{14B69285-8E76-4CA4-B06A-1B9A6A6E3DF8}" type="presOf" srcId="{23996E3D-0BD4-B743-9C5B-2F212FFEFC7B}" destId="{B5A6E2A7-6A81-5C40-8D0C-BA000625897A}" srcOrd="0" destOrd="0" presId="urn:microsoft.com/office/officeart/2008/layout/RadialCluster"/>
    <dgm:cxn modelId="{891DBCDB-7240-4EA5-B268-9BBB8A69B0C0}" type="presOf" srcId="{BA0B03A9-ECC2-6C42-93FB-A70F2B1EC9BE}" destId="{8B8CC712-D478-6249-9F55-4304EC185946}" srcOrd="0" destOrd="0" presId="urn:microsoft.com/office/officeart/2008/layout/RadialCluster"/>
    <dgm:cxn modelId="{ECA690F7-A4CA-44D7-9F38-996F39F8BDCB}" type="presOf" srcId="{B97263E9-F53C-4340-8F12-89B9637110E1}" destId="{CB735C61-29A9-D545-8503-28F68FE8AAF8}" srcOrd="0" destOrd="0" presId="urn:microsoft.com/office/officeart/2008/layout/RadialCluster"/>
    <dgm:cxn modelId="{C5886288-5F7C-41C5-A996-A63A9EE9DDB0}" type="presOf" srcId="{29327A32-2560-9749-9860-4FE916A85A1C}" destId="{4C59156C-D721-BE49-96A2-DE29B463F369}" srcOrd="0" destOrd="0" presId="urn:microsoft.com/office/officeart/2008/layout/RadialCluster"/>
    <dgm:cxn modelId="{EA2F885C-6029-459A-A7A7-4DEF658C0AFD}" type="presOf" srcId="{F86313D5-BC9A-9246-B670-BCC7544645C4}" destId="{37056B6E-DA7C-F142-88A0-88F7F12274E6}" srcOrd="0" destOrd="0" presId="urn:microsoft.com/office/officeart/2008/layout/RadialCluster"/>
    <dgm:cxn modelId="{8A4FAF0B-1755-487D-86B1-FE3C7A1DC874}" type="presOf" srcId="{8F9CD47B-22AF-B846-AA04-58564AC4CEBB}" destId="{EE67E4F6-CF62-EB48-B4C0-3DB7355B6C34}" srcOrd="0" destOrd="0" presId="urn:microsoft.com/office/officeart/2008/layout/RadialCluster"/>
    <dgm:cxn modelId="{4CD82778-F238-C045-BDE8-5DCD719A1E16}" srcId="{29327A32-2560-9749-9860-4FE916A85A1C}" destId="{F86313D5-BC9A-9246-B670-BCC7544645C4}" srcOrd="4" destOrd="0" parTransId="{50E5714E-8852-1E4C-888B-321422FECA27}" sibTransId="{82E84B30-79C3-2A4D-9490-6C07B237F91F}"/>
    <dgm:cxn modelId="{A00A7AB6-AAC9-423C-BB6C-984494E8AA3A}" type="presParOf" srcId="{2D396EC7-8EBE-D446-88E7-E4A3F582A6AE}" destId="{74BC5C8D-79DC-B14A-84DC-6F3B7426320D}" srcOrd="0" destOrd="0" presId="urn:microsoft.com/office/officeart/2008/layout/RadialCluster"/>
    <dgm:cxn modelId="{04BA3FD0-446D-4028-B471-4CFD808FD436}" type="presParOf" srcId="{74BC5C8D-79DC-B14A-84DC-6F3B7426320D}" destId="{4C59156C-D721-BE49-96A2-DE29B463F369}" srcOrd="0" destOrd="0" presId="urn:microsoft.com/office/officeart/2008/layout/RadialCluster"/>
    <dgm:cxn modelId="{04EEA259-3F8B-46DA-9C99-8EF0DC9D33EC}" type="presParOf" srcId="{74BC5C8D-79DC-B14A-84DC-6F3B7426320D}" destId="{4AE5916A-A62B-684F-99CA-62CAD8C06C46}" srcOrd="1" destOrd="0" presId="urn:microsoft.com/office/officeart/2008/layout/RadialCluster"/>
    <dgm:cxn modelId="{4EC2B2C3-00B3-4421-81D0-B142EC2AFA69}" type="presParOf" srcId="{74BC5C8D-79DC-B14A-84DC-6F3B7426320D}" destId="{CB735C61-29A9-D545-8503-28F68FE8AAF8}" srcOrd="2" destOrd="0" presId="urn:microsoft.com/office/officeart/2008/layout/RadialCluster"/>
    <dgm:cxn modelId="{2FFC8061-C8AE-4167-9279-8F9C70F81791}" type="presParOf" srcId="{74BC5C8D-79DC-B14A-84DC-6F3B7426320D}" destId="{53348576-E2CC-B94D-9C36-B0338ECFBFC9}" srcOrd="3" destOrd="0" presId="urn:microsoft.com/office/officeart/2008/layout/RadialCluster"/>
    <dgm:cxn modelId="{DE1B1376-3F5E-45AD-B007-E3FCEF966303}" type="presParOf" srcId="{74BC5C8D-79DC-B14A-84DC-6F3B7426320D}" destId="{FA24E0C9-288E-054B-9C93-1F5735ACE0E9}" srcOrd="4" destOrd="0" presId="urn:microsoft.com/office/officeart/2008/layout/RadialCluster"/>
    <dgm:cxn modelId="{B768BF15-57BF-406F-8663-95904EB7C97A}" type="presParOf" srcId="{74BC5C8D-79DC-B14A-84DC-6F3B7426320D}" destId="{C1EBF91C-FE3F-AE4E-9036-CAC0F20F45CD}" srcOrd="5" destOrd="0" presId="urn:microsoft.com/office/officeart/2008/layout/RadialCluster"/>
    <dgm:cxn modelId="{08872874-E114-48AD-AD77-F00769BF4994}" type="presParOf" srcId="{74BC5C8D-79DC-B14A-84DC-6F3B7426320D}" destId="{96158048-8FD6-C94C-B900-43575E2443DD}" srcOrd="6" destOrd="0" presId="urn:microsoft.com/office/officeart/2008/layout/RadialCluster"/>
    <dgm:cxn modelId="{EBD0240B-8073-49AC-A0B2-6FE6F1C3D4BC}" type="presParOf" srcId="{74BC5C8D-79DC-B14A-84DC-6F3B7426320D}" destId="{B5A6E2A7-6A81-5C40-8D0C-BA000625897A}" srcOrd="7" destOrd="0" presId="urn:microsoft.com/office/officeart/2008/layout/RadialCluster"/>
    <dgm:cxn modelId="{BA11EE24-9E7E-4071-9803-EA7B40B68799}" type="presParOf" srcId="{74BC5C8D-79DC-B14A-84DC-6F3B7426320D}" destId="{E54004AE-5347-914D-9F6B-A62751C49B74}" srcOrd="8" destOrd="0" presId="urn:microsoft.com/office/officeart/2008/layout/RadialCluster"/>
    <dgm:cxn modelId="{F5B918A6-592B-4D43-A68B-A00D0F070A61}" type="presParOf" srcId="{74BC5C8D-79DC-B14A-84DC-6F3B7426320D}" destId="{3A34C16E-FB19-7443-90C5-E321FD4EB139}" srcOrd="9" destOrd="0" presId="urn:microsoft.com/office/officeart/2008/layout/RadialCluster"/>
    <dgm:cxn modelId="{55877BC3-1725-4CE6-B86D-9B02F9FA3EA0}" type="presParOf" srcId="{74BC5C8D-79DC-B14A-84DC-6F3B7426320D}" destId="{37056B6E-DA7C-F142-88A0-88F7F12274E6}" srcOrd="10" destOrd="0" presId="urn:microsoft.com/office/officeart/2008/layout/RadialCluster"/>
    <dgm:cxn modelId="{2531E83F-09FA-4A75-BF68-7241A8686CC4}" type="presParOf" srcId="{74BC5C8D-79DC-B14A-84DC-6F3B7426320D}" destId="{0007AAE6-DA88-D54C-A6C1-85D4640FD2DD}" srcOrd="11" destOrd="0" presId="urn:microsoft.com/office/officeart/2008/layout/RadialCluster"/>
    <dgm:cxn modelId="{E303C726-6F3B-4373-9ADC-73A07984331C}" type="presParOf" srcId="{74BC5C8D-79DC-B14A-84DC-6F3B7426320D}" destId="{42CE0AAD-5F61-2E4F-91AA-164D1AAB845B}" srcOrd="12" destOrd="0" presId="urn:microsoft.com/office/officeart/2008/layout/RadialCluster"/>
    <dgm:cxn modelId="{B92EE863-AD44-4B57-96AF-2FD3300BD828}" type="presParOf" srcId="{74BC5C8D-79DC-B14A-84DC-6F3B7426320D}" destId="{8B8CC712-D478-6249-9F55-4304EC185946}" srcOrd="13" destOrd="0" presId="urn:microsoft.com/office/officeart/2008/layout/RadialCluster"/>
    <dgm:cxn modelId="{2C094AEE-5D7F-4B45-A493-68AA78FBE666}" type="presParOf" srcId="{74BC5C8D-79DC-B14A-84DC-6F3B7426320D}" destId="{EE67E4F6-CF62-EB48-B4C0-3DB7355B6C34}" srcOrd="14" destOrd="0" presId="urn:microsoft.com/office/officeart/2008/layout/RadialCluster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8/layout/RadialCluster">
  <dgm:title val=""/>
  <dgm:desc val=""/>
  <dgm:catLst>
    <dgm:cat type="relationship" pri="19500"/>
    <dgm:cat type="cycle" pri="1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chMax val="1"/>
      <dgm:chPref val="1"/>
      <dgm:dir/>
      <dgm:animOne val="branch"/>
      <dgm:animLvl val="lvl"/>
    </dgm:varLst>
    <dgm:alg type="composite">
      <dgm:param type="ar" val="1.00"/>
    </dgm:alg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 ch" ptType="node node" cnt="1 0" func="cnt" op="equ" val="1">
            <dgm:constrLst>
              <dgm:constr type="l" for="ch" forName="textCenter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r" for="ch" forName="cycle_1" refType="w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5" axis="ch ch" ptType="node node" cnt="1 0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6" axis="ch ch" ptType="node node" cnt="1 0" func="cnt" op="equ" val="3">
            <dgm:choose name="Name7">
              <dgm:if name="Name8" axis="ch ch ch" ptType="node node node" st="1 2 0" cnt="1 1 0" func="cnt" op="equ" val="1">
                <dgm:choose name="Name9">
                  <dgm:if name="Name10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12">
                <dgm:choose name="Name13">
                  <dgm:if name="Name14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15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r" for="ch" forName="cycle_2" refType="w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l" for="ch" forName="cycle_3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16" axis="ch ch" ptType="node node" cnt="1 0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r" for="ch" forName="cycle_2" refType="w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l" for="ch" forName="cycle_4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17" axis="ch ch" ptType="node node" cnt="1 0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r" for="ch" forName="cycle_3" refType="w" fact="0.89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l" for="ch" forName="cycle_4" refType="w" fact="0.11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18" axis="ch ch" ptType="node node" cnt="1 0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r" for="ch" forName="cycle_2" refType="w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r" for="ch" forName="cycle_3" refType="w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l" for="ch" forName="cycle_5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l" for="ch" forName="cycle_6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19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r" for="ch" forName="cycle_2" refType="w" fact="0.938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r" for="ch" forName="cycle_3" refType="w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r" for="ch" forName="cycle_4" refType="w" fact="0.8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l" for="ch" forName="cycle_5" refType="w" fact="0.2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l" for="ch" forName="cycle_6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l" for="ch" forName="cycle_7" refType="w" fact="0.062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if>
      <dgm:else name="Name20">
        <dgm:choose name="Name21">
          <dgm:if name="Name22" axis="ch ch" ptType="node node" func="cnt" op="equ" val="1">
            <dgm:constrLst>
              <dgm:constr type="r" for="ch" forName="textCenter" refType="w"/>
              <dgm:constr type="ctrY" for="ch" forName="textCenter" refType="h" fact="0.5"/>
              <dgm:constr type="w" for="ch" forName="textCenter" refType="w" fact="0.32"/>
              <dgm:constr type="h" for="ch" forName="textCenter" refType="w" refFor="ch" refForName="textCenter"/>
              <dgm:constr type="l" for="ch" forName="cycle_1"/>
              <dgm:constr type="ctrY" for="ch" forName="cycle_1" refType="h" fact="0.5"/>
              <dgm:constr type="w" for="ch" forName="cycle_1" refType="w" fact="0.56"/>
              <dgm:constr type="h" for="ch" forName="cycle_1" refType="h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userS" for="des" ptType="node" refType="w" refFor="ch" refForName="textCenter" fact="0.67"/>
            </dgm:constrLst>
          </dgm:if>
          <dgm:if name="Name23" axis="ch ch" ptType="node node" func="cnt" op="equ" val="2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5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/>
              <dgm:constr type="h" for="ch" forName="cycle_1" refType="h" fact="0.34"/>
              <dgm:constr type="ctrX" for="ch" forName="cycle_2" refType="w" fact="0.5"/>
              <dgm:constr type="b" for="ch" forName="cycle_2" refType="h"/>
              <dgm:constr type="w" for="ch" forName="cycle_2" refType="w"/>
              <dgm:constr type="h" for="ch" forName="cycle_2" refType="h" fact="0.34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userS" for="des" ptType="node" refType="w" refFor="ch" refForName="textCenter" fact="0.67"/>
            </dgm:constrLst>
          </dgm:if>
          <dgm:if name="Name24" axis="ch ch" ptType="node node" func="cnt" op="equ" val="3">
            <dgm:choose name="Name25">
              <dgm:if name="Name26" axis="ch ch ch" ptType="node node node" st="1 2 0" cnt="1 1 0" func="cnt" op="equ" val="1">
                <dgm:choose name="Name27">
                  <dgm:if name="Name28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29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 fact="0.85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if>
              <dgm:else name="Name30">
                <dgm:choose name="Name31">
                  <dgm:if name="Name32" axis="ch ch ch" ptType="node node node" st="1 3 0" cnt="1 1 0" func="cnt" op="equ" val="1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 fact="0.85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if>
                  <dgm:else name="Name33">
                    <dgm:constrLst>
                      <dgm:constr type="ctrX" for="ch" forName="textCenter" refType="w" fact="0.5"/>
                      <dgm:constr type="t" for="ch" forName="textCenter" refType="h" fact="0.436"/>
                      <dgm:constr type="w" for="ch" forName="textCenter" refType="w" fact="0.21"/>
                      <dgm:constr type="h" for="ch" forName="textCenter" refType="w" refFor="ch" refForName="textCenter"/>
                      <dgm:constr type="ctrX" for="ch" forName="cycle_1" refType="w" fact="0.5"/>
                      <dgm:constr type="t" for="ch" forName="cycle_1"/>
                      <dgm:constr type="w" for="ch" forName="cycle_1" refType="w" fact="0.61"/>
                      <dgm:constr type="h" for="ch" forName="cycle_1" refType="h" fact="0.36"/>
                      <dgm:constr type="diam" for="ch" forName="cycle_1" refType="w" fact="0.5"/>
                      <dgm:constr type="l" for="ch" forName="cycle_2"/>
                      <dgm:constr type="b" for="ch" forName="cycle_2" refType="h"/>
                      <dgm:constr type="w" for="ch" forName="cycle_2" refType="w" fact="0.46"/>
                      <dgm:constr type="h" for="ch" forName="cycle_2" refType="h" fact="0.54"/>
                      <dgm:constr type="diam" for="ch" forName="cycle_2" refType="w" fact="0.5"/>
                      <dgm:constr type="r" for="ch" forName="cycle_3" refType="w"/>
                      <dgm:constr type="b" for="ch" forName="cycle_3" refType="h"/>
                      <dgm:constr type="w" for="ch" forName="cycle_3" refType="w" fact="0.46"/>
                      <dgm:constr type="h" for="ch" forName="cycle_3" refType="h" fact="0.54"/>
                      <dgm:constr type="diam" for="ch" forName="cycle_3" refType="w" fact="0.5"/>
                      <dgm:constr type="primFontSz" for="ch" forName="textCenter" val="65"/>
                      <dgm:constr type="primFontSz" for="des" forName="childCenter1" val="65"/>
                      <dgm:constr type="primFontSz" for="des" forName="text1" op="equ" val="65"/>
                      <dgm:constr type="primFontSz" for="des" forName="childCenter2" refType="primFontSz" refFor="des" refForName="childCenter1" op="equ"/>
                      <dgm:constr type="primFontSz" for="des" forName="text2" refType="primFontSz" refFor="des" refForName="text1" op="equ"/>
                      <dgm:constr type="primFontSz" for="des" forName="childCenter3" refType="primFontSz" refFor="des" refForName="childCenter1" op="equ"/>
                      <dgm:constr type="primFontSz" for="des" forName="text3" refType="primFontSz" refFor="des" refForName="text1" op="equ"/>
                      <dgm:constr type="userS" for="des" ptType="node" refType="w" refFor="ch" refForName="textCenter" fact="0.67"/>
                    </dgm:constrLst>
                  </dgm:else>
                </dgm:choose>
              </dgm:else>
            </dgm:choose>
          </dgm:if>
          <dgm:if name="Name34" axis="ch ch" ptType="node node" func="cnt" op="equ" val="4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5"/>
              <dgm:constr type="h" for="ch" forName="cycle_1" refType="h" fact="0.33"/>
              <dgm:constr type="l" for="ch" forName="cycle_2"/>
              <dgm:constr type="ctrY" for="ch" forName="cycle_2" refType="h" fact="0.5"/>
              <dgm:constr type="w" for="ch" forName="cycle_2" refType="w" fact="0.33"/>
              <dgm:constr type="h" for="ch" forName="cycle_2" refType="h" fact="0.5"/>
              <dgm:constr type="ctrX" for="ch" forName="cycle_3" refType="w" fact="0.5"/>
              <dgm:constr type="b" for="ch" forName="cycle_3" refType="h"/>
              <dgm:constr type="w" for="ch" forName="cycle_3" refType="w" fact="0.5"/>
              <dgm:constr type="h" for="ch" forName="cycle_3" refType="h" fact="0.33"/>
              <dgm:constr type="r" for="ch" forName="cycle_4" refType="w"/>
              <dgm:constr type="ctrY" for="ch" forName="cycle_4" refType="h" fact="0.5"/>
              <dgm:constr type="w" for="ch" forName="cycle_4" refType="w" fact="0.33"/>
              <dgm:constr type="h" for="ch" forName="cycle_4" refType="h" fact="0.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userS" for="des" ptType="node" refType="w" refFor="ch" refForName="textCenter" fact="0.67"/>
            </dgm:constrLst>
          </dgm:if>
          <dgm:if name="Name35" axis="ch ch" ptType="node node" func="cnt" op="equ" val="5">
            <dgm:constrLst>
              <dgm:constr type="ctrX" for="ch" forName="textCenter" refType="w" fact="0.5"/>
              <dgm:constr type="t" for="ch" forName="textCenter" refType="h" fact="0.42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24"/>
              <dgm:constr type="w" for="ch" forName="cycle_2" refType="w" fact="0.33"/>
              <dgm:constr type="h" for="ch" forName="cycle_2" refType="w" refFor="ch" refForName="cycle_2"/>
              <dgm:constr type="l" for="ch" forName="cycle_3" refType="w" fact="0.11"/>
              <dgm:constr type="b" for="ch" forName="cycle_3" refType="h"/>
              <dgm:constr type="w" for="ch" forName="cycle_3" refType="w" fact="0.33"/>
              <dgm:constr type="h" for="ch" forName="cycle_3" refType="w" refFor="ch" refForName="cycle_3"/>
              <dgm:constr type="r" for="ch" forName="cycle_4" refType="w" fact="0.89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t" for="ch" forName="cycle_5" refType="h" fact="0.24"/>
              <dgm:constr type="w" for="ch" forName="cycle_5" refType="w" fact="0.33"/>
              <dgm:constr type="h" for="ch" forName="cycle_5" refType="w" refFor="ch" refForName="cycle_5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userS" for="des" ptType="node" refType="w" refFor="ch" refForName="textCenter" fact="0.67"/>
            </dgm:constrLst>
          </dgm:if>
          <dgm:if name="Name36" axis="ch ch" ptType="node node" func="cnt" op="equ" val="6">
            <dgm:constrLst>
              <dgm:constr type="ctrX" for="ch" forName="textCenter" refType="w" fact="0.5"/>
              <dgm:constr type="ctrY" for="ch" forName="textCenter" refType="h" fact="0.5"/>
              <dgm:constr type="w" for="ch" forName="textCenter" refType="w" fact="0.2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33"/>
              <dgm:constr type="h" for="ch" forName="cycle_1" refType="w" refFor="ch" refForName="cycle_1"/>
              <dgm:constr type="l" for="ch" forName="cycle_2"/>
              <dgm:constr type="t" for="ch" forName="cycle_2" refType="h" fact="0.17"/>
              <dgm:constr type="w" for="ch" forName="cycle_2" refType="w" fact="0.33"/>
              <dgm:constr type="h" for="ch" forName="cycle_2" refType="w" refFor="ch" refForName="cycle_2"/>
              <dgm:constr type="l" for="ch" forName="cycle_3"/>
              <dgm:constr type="b" for="ch" forName="cycle_3" refType="h" fact="0.83"/>
              <dgm:constr type="w" for="ch" forName="cycle_3" refType="w" fact="0.33"/>
              <dgm:constr type="h" for="ch" forName="cycle_3" refType="w" refFor="ch" refForName="cycle_3"/>
              <dgm:constr type="ctrX" for="ch" forName="cycle_4" refType="w" fact="0.5"/>
              <dgm:constr type="b" for="ch" forName="cycle_4" refType="h"/>
              <dgm:constr type="w" for="ch" forName="cycle_4" refType="w" fact="0.33"/>
              <dgm:constr type="h" for="ch" forName="cycle_4" refType="w" refFor="ch" refForName="cycle_4"/>
              <dgm:constr type="r" for="ch" forName="cycle_5" refType="w"/>
              <dgm:constr type="b" for="ch" forName="cycle_5" refType="h" fact="0.83"/>
              <dgm:constr type="w" for="ch" forName="cycle_5" refType="w" fact="0.33"/>
              <dgm:constr type="h" for="ch" forName="cycle_5" refType="w" refFor="ch" refForName="cycle_5"/>
              <dgm:constr type="r" for="ch" forName="cycle_6" refType="w"/>
              <dgm:constr type="t" for="ch" forName="cycle_6" refType="h" fact="0.17"/>
              <dgm:constr type="w" for="ch" forName="cycle_6" refType="w" fact="0.33"/>
              <dgm:constr type="h" for="ch" forName="cycle_6" refType="w" refFor="ch" refForName="cycle_6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userS" for="des" ptType="node" refType="w" refFor="ch" refForName="textCenter" fact="0.67"/>
            </dgm:constrLst>
          </dgm:if>
          <dgm:else name="Name37">
            <dgm:constrLst>
              <dgm:constr type="ctrX" for="ch" forName="textCenter" refType="w" fact="0.5"/>
              <dgm:constr type="t" for="ch" forName="textCenter" refType="h" fact="0.444"/>
              <dgm:constr type="w" for="ch" forName="textCenter" refType="w" fact="0.167"/>
              <dgm:constr type="h" for="ch" forName="textCenter" refType="w" refFor="ch" refForName="textCenter"/>
              <dgm:constr type="ctrX" for="ch" forName="cycle_1" refType="w" fact="0.5"/>
              <dgm:constr type="t" for="ch" forName="cycle_1"/>
              <dgm:constr type="w" for="ch" forName="cycle_1" refType="w" fact="0.263"/>
              <dgm:constr type="h" for="ch" forName="cycle_1" refType="w" refFor="ch" refForName="cycle_1"/>
              <dgm:constr type="l" for="ch" forName="cycle_2" refType="w" fact="0.062"/>
              <dgm:constr type="t" for="ch" forName="cycle_2" refType="h" fact="0.141"/>
              <dgm:constr type="w" for="ch" forName="cycle_2" refType="w" fact="0.263"/>
              <dgm:constr type="h" for="ch" forName="cycle_2" refType="w" refFor="ch" refForName="cycle_2"/>
              <dgm:constr type="l" for="ch" forName="cycle_3"/>
              <dgm:constr type="b" for="ch" forName="cycle_3" refType="h" fact="0.74"/>
              <dgm:constr type="w" for="ch" forName="cycle_3" refType="w" fact="0.263"/>
              <dgm:constr type="h" for="ch" forName="cycle_3" refType="w" refFor="ch" refForName="cycle_3"/>
              <dgm:constr type="l" for="ch" forName="cycle_4" refType="w" fact="0.2"/>
              <dgm:constr type="b" for="ch" forName="cycle_4" refType="h"/>
              <dgm:constr type="w" for="ch" forName="cycle_4" refType="w" fact="0.263"/>
              <dgm:constr type="h" for="ch" forName="cycle_4" refType="w" refFor="ch" refForName="cycle_4"/>
              <dgm:constr type="r" for="ch" forName="cycle_5" refType="w" fact="0.8"/>
              <dgm:constr type="b" for="ch" forName="cycle_5" refType="h"/>
              <dgm:constr type="w" for="ch" forName="cycle_5" refType="w" fact="0.263"/>
              <dgm:constr type="h" for="ch" forName="cycle_5" refType="w" refFor="ch" refForName="cycle_5"/>
              <dgm:constr type="r" for="ch" forName="cycle_6" refType="w"/>
              <dgm:constr type="b" for="ch" forName="cycle_6" refType="h" fact="0.74"/>
              <dgm:constr type="w" for="ch" forName="cycle_6" refType="w" fact="0.263"/>
              <dgm:constr type="h" for="ch" forName="cycle_6" refType="w" refFor="ch" refForName="cycle_6"/>
              <dgm:constr type="r" for="ch" forName="cycle_7" refType="w" fact="0.938"/>
              <dgm:constr type="t" for="ch" forName="cycle_7" refType="h" fact="0.141"/>
              <dgm:constr type="w" for="ch" forName="cycle_7" refType="w" fact="0.263"/>
              <dgm:constr type="h" for="ch" forName="cycle_7" refType="w" refFor="ch" refForName="cycle_7"/>
              <dgm:constr type="primFontSz" for="ch" forName="textCenter" val="65"/>
              <dgm:constr type="primFontSz" for="des" forName="childCenter1" val="65"/>
              <dgm:constr type="primFontSz" for="des" forName="text1" op="equ" val="65"/>
              <dgm:constr type="primFontSz" for="des" forName="childCenter2" refType="primFontSz" refFor="des" refForName="childCenter1" op="equ"/>
              <dgm:constr type="primFontSz" for="des" forName="text2" refType="primFontSz" refFor="des" refForName="text1" op="equ"/>
              <dgm:constr type="primFontSz" for="des" forName="childCenter3" refType="primFontSz" refFor="des" refForName="childCenter1" op="equ"/>
              <dgm:constr type="primFontSz" for="des" forName="text3" refType="primFontSz" refFor="des" refForName="text1" op="equ"/>
              <dgm:constr type="primFontSz" for="des" forName="childCenter4" refType="primFontSz" refFor="des" refForName="childCenter1" op="equ"/>
              <dgm:constr type="primFontSz" for="des" forName="text4" refType="primFontSz" refFor="des" refForName="text1" op="equ"/>
              <dgm:constr type="primFontSz" for="des" forName="childCenter5" refType="primFontSz" refFor="des" refForName="childCenter1" op="equ"/>
              <dgm:constr type="primFontSz" for="des" forName="text5" refType="primFontSz" refFor="des" refForName="text1" op="equ"/>
              <dgm:constr type="primFontSz" for="des" forName="childCenter6" refType="primFontSz" refFor="des" refForName="childCenter1" op="equ"/>
              <dgm:constr type="primFontSz" for="des" forName="text6" refType="primFontSz" refFor="des" refForName="text1" op="equ"/>
              <dgm:constr type="primFontSz" for="des" forName="childCenter7" refType="primFontSz" refFor="des" refForName="childCenter1" op="equ"/>
              <dgm:constr type="primFontSz" for="des" forName="text7" refType="primFontSz" refFor="des" refForName="text1" op="equ"/>
              <dgm:constr type="userS" for="des" ptType="node" refType="w" refFor="ch" refForName="textCenter" fact="0.67"/>
            </dgm:constrLst>
          </dgm:else>
        </dgm:choose>
      </dgm:else>
    </dgm:choose>
    <dgm:forEach name="Name38" axis="ch" ptType="node" cnt="1">
      <dgm:choose name="Name39">
        <dgm:if name="Name40" axis="des" func="maxDepth" op="lte" val="1">
          <dgm:layoutNode name="singleCycle">
            <dgm:choose name="Name41">
              <dgm:if name="Name42" axis="ch" ptType="node" func="cnt" op="equ" val="1">
                <dgm:choose name="Name43">
                  <dgm:if name="Name44" func="var" arg="dir" op="equ" val="norm">
                    <dgm:alg type="cycle">
                      <dgm:param type="stAng" val="90"/>
                      <dgm:param type="ctrShpMap" val="fNode"/>
                    </dgm:alg>
                  </dgm:if>
                  <dgm:else name="Name45">
                    <dgm:alg type="cycle">
                      <dgm:param type="stAng" val="-90"/>
                      <dgm:param type="spanAng" val="-360"/>
                      <dgm:param type="ctrShpMap" val="fNode"/>
                    </dgm:alg>
                  </dgm:else>
                </dgm:choose>
              </dgm:if>
              <dgm:else name="Name46">
                <dgm:choose name="Name47">
                  <dgm:if name="Name48" func="var" arg="dir" op="equ" val="norm">
                    <dgm:alg type="cycle">
                      <dgm:param type="ctrShpMap" val="fNode"/>
                    </dgm:alg>
                  </dgm:if>
                  <dgm:else name="Name49">
                    <dgm:alg type="cycle">
                      <dgm:param type="spanAng" val="-360"/>
                      <dgm:param type="ctrShpMap" val="fNode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hoose name="Name50">
              <dgm:if name="Name51" axis="ch" ptType="node" func="cnt" op="equ" val="0">
                <dgm:constrLst>
                  <dgm:constr type="w" for="ch" forName="singleCenter" refType="w"/>
                  <dgm:constr type="h" for="ch" forName="singleCenter" refType="w" refFor="ch" refForName="singleCenter"/>
                </dgm:constrLst>
              </dgm:if>
              <dgm:if name="Name52" axis="ch" ptType="node" func="cnt" op="equ" val="1">
                <dgm:constrLst>
                  <dgm:constr type="w" for="ch" forName="singleCenter" refType="w" fact="0.5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if>
              <dgm:else name="Name53">
                <dgm:constrLst>
                  <dgm:constr type="w" for="ch" forName="singleCenter" refType="w" fact="0.3"/>
                  <dgm:constr type="h" for="ch" forName="singleCenter" refType="w" refFor="ch" refForName="singleCenter"/>
                  <dgm:constr type="userS" for="ch" ptType="node" refType="w" refFor="ch" refForName="singleCenter" fact="0.67"/>
                </dgm:constrLst>
              </dgm:else>
            </dgm:choose>
            <dgm:layoutNode name="singleCenter" styleLbl="node1">
              <dgm:varLst>
                <dgm:chMax val="7"/>
                <dgm:chPref val="7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self" ptType="node"/>
              <dgm:constrLst>
                <dgm:constr type="tMarg" refType="primFontSz" fact="0.2"/>
                <dgm:constr type="bMarg" refType="primFontSz" fact="0.2"/>
                <dgm:constr type="lMarg" refType="primFontSz" fact="0.2"/>
                <dgm:constr type="rMarg" refType="primFontSz" fact="0.2"/>
              </dgm:constrLst>
              <dgm:ruleLst>
                <dgm:rule type="primFontSz" val="5" fact="NaN" max="NaN"/>
              </dgm:ruleLst>
            </dgm:layoutNode>
            <dgm:forEach name="Name54" axis="ch" cnt="21">
              <dgm:forEach name="Name55" axis="self" ptType="parTrans">
                <dgm:layoutNode name="Name56">
                  <dgm:alg type="conn">
                    <dgm:param type="dim" val="1D"/>
                    <dgm:param type="begPts" val="auto"/>
                    <dgm:param type="endPts" val="auto"/>
                    <dgm:param type="begSty" val="noArr"/>
                    <dgm:param type="endSty" val="noArr"/>
                  </dgm:alg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</dgm:layoutNode>
              </dgm:forEach>
              <dgm:forEach name="Name57" axis="self" ptType="node">
                <dgm:layoutNode name="text0" styleLbl="node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/>
                  </dgm:shape>
                  <dgm:presOf axis="desOrSelf" ptType="node"/>
                  <dgm:constrLst>
                    <dgm:constr type="userS"/>
                    <dgm:constr type="w" refType="userS"/>
                    <dgm:constr type="h" refType="w"/>
                    <dgm:constr type="tMarg" refType="primFontSz" fact="0.2"/>
                    <dgm:constr type="bMarg" refType="primFontSz" fact="0.2"/>
                    <dgm:constr type="lMarg" refType="primFontSz" fact="0.2"/>
                    <dgm:constr type="rMarg" refType="primFontSz" fact="0.2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if>
        <dgm:else name="Name58">
          <dgm:layoutNode name="textCenter" styleLbl="node1">
            <dgm:alg type="tx"/>
            <dgm:shape xmlns:r="http://schemas.openxmlformats.org/officeDocument/2006/relationships" type="roundRect" r:blip="">
              <dgm:adjLst/>
            </dgm:shape>
            <dgm:presOf axis="self" ptType="node"/>
            <dgm:constrLst>
              <dgm:constr type="tMarg" refType="primFontSz" fact="0.2"/>
              <dgm:constr type="bMarg" refType="primFontSz" fact="0.2"/>
              <dgm:constr type="lMarg" refType="primFontSz" fact="0.2"/>
              <dgm:constr type="rMarg" refType="primFontSz" fact="0.2"/>
            </dgm:constrLst>
            <dgm:ruleLst>
              <dgm:rule type="primFontSz" val="5" fact="NaN" max="NaN"/>
            </dgm:ruleLst>
          </dgm:layoutNode>
          <dgm:choose name="Name59">
            <dgm:if name="Name60" axis="ch" ptType="node" func="cnt" op="gte" val="1">
              <dgm:layoutNode name="cycle_1">
                <dgm:choose name="Name61">
                  <dgm:if name="Name62" func="var" arg="dir" op="equ" val="norm">
                    <dgm:choose name="Name63">
                      <dgm:if name="Name64" axis="ch" ptType="node" func="cnt" op="equ" val="1">
                        <dgm:choose name="Name65">
                          <dgm:if name="Name66" axis="ch ch" ptType="node node" st="1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67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68">
                            <dgm:alg type="cycle">
                              <dgm:param type="ctrShpMap" val="fNode"/>
                              <dgm:param type="stAng" val="0"/>
                              <dgm:param type="spanAng" val="180"/>
                            </dgm:alg>
                          </dgm:else>
                        </dgm:choose>
                      </dgm:if>
                      <dgm:if name="Name69" axis="ch" ptType="node" func="cnt" op="equ" val="2">
                        <dgm:choose name="Name70">
                          <dgm:if name="Name7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3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4" axis="ch" ptType="node" func="cnt" op="equ" val="3">
                        <dgm:choose name="Name75">
                          <dgm:if name="Name7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7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78">
                            <dgm:alg type="cycle">
                              <dgm:param type="ctrShpMap" val="fNode"/>
                              <dgm:param type="stAng" val="270"/>
                              <dgm:param type="spanAng" val="180"/>
                            </dgm:alg>
                          </dgm:else>
                        </dgm:choose>
                      </dgm:if>
                      <dgm:if name="Name79" axis="ch" ptType="node" func="cnt" op="equ" val="4">
                        <dgm:choose name="Name80">
                          <dgm:if name="Name8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3">
                            <dgm:alg type="cycle">
                              <dgm:param type="ctrShpMap" val="fNode"/>
                              <dgm:param type="stAng" val="292.5"/>
                              <dgm:param type="spanAng" val="135"/>
                            </dgm:alg>
                          </dgm:else>
                        </dgm:choose>
                      </dgm:if>
                      <dgm:if name="Name84" axis="ch" ptType="node" func="cnt" op="equ" val="5">
                        <dgm:choose name="Name85">
                          <dgm:if name="Name8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8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8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89" axis="ch" ptType="node" func="cnt" op="equ" val="6">
                        <dgm:choose name="Name90">
                          <dgm:if name="Name91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2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94" axis="ch" ptType="node" func="cnt" op="gte" val="7">
                        <dgm:choose name="Name95">
                          <dgm:if name="Name96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97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90"/>
                            </dgm:alg>
                          </dgm:if>
                          <dgm:else name="Name9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99"/>
                    </dgm:choose>
                  </dgm:if>
                  <dgm:else name="Name100">
                    <dgm:choose name="Name101">
                      <dgm:if name="Name102" axis="ch" ptType="node" func="cnt" op="equ" val="1">
                        <dgm:choose name="Name103">
                          <dgm:if name="Name104" axis="ch ch" ptType="node node" st="1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05" axis="ch ch" ptType="node node" st="1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06">
                            <dgm:alg type="cycle">
                              <dgm:param type="ctrShpMap" val="fNode"/>
                              <dgm:param type="stAng" val="0"/>
                              <dgm:param type="spanAng" val="-180"/>
                            </dgm:alg>
                          </dgm:else>
                        </dgm:choose>
                      </dgm:if>
                      <dgm:if name="Name107" axis="ch" ptType="node" func="cnt" op="equ" val="2">
                        <dgm:choose name="Name108">
                          <dgm:if name="Name10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1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2" axis="ch" ptType="node" func="cnt" op="equ" val="3">
                        <dgm:choose name="Name113">
                          <dgm:if name="Name11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1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16">
                            <dgm:alg type="cycle">
                              <dgm:param type="ctrShpMap" val="fNode"/>
                              <dgm:param type="stAng" val="90"/>
                              <dgm:param type="spanAng" val="-180"/>
                            </dgm:alg>
                          </dgm:else>
                        </dgm:choose>
                      </dgm:if>
                      <dgm:if name="Name117" axis="ch" ptType="node" func="cnt" op="equ" val="4">
                        <dgm:choose name="Name118">
                          <dgm:if name="Name11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1">
                            <dgm:alg type="cycle">
                              <dgm:param type="ctrShpMap" val="fNode"/>
                              <dgm:param type="stAng" val="67.5"/>
                              <dgm:param type="spanAng" val="-135"/>
                            </dgm:alg>
                          </dgm:else>
                        </dgm:choose>
                      </dgm:if>
                      <dgm:if name="Name122" axis="ch" ptType="node" func="cnt" op="equ" val="5">
                        <dgm:choose name="Name123">
                          <dgm:if name="Name12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2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2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27" axis="ch" ptType="node" func="cnt" op="equ" val="6">
                        <dgm:choose name="Name128">
                          <dgm:if name="Name129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0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132" axis="ch" ptType="node" func="cnt" op="gte" val="7">
                        <dgm:choose name="Name133">
                          <dgm:if name="Name134" axis="ch ch" ptType="node node" st="1 1" cnt="1 0" func="cnt" op="equ" val="1">
                            <dgm:alg type="cycle">
                              <dgm:param type="ctrShpMap" val="fNode"/>
                              <dgm:param type="stAng" val="0"/>
                            </dgm:alg>
                          </dgm:if>
                          <dgm:if name="Name135" axis="ch ch" ptType="node node" st="1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-90"/>
                            </dgm:alg>
                          </dgm:if>
                          <dgm:else name="Name13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137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138" axis="ch" ptType="node" cnt="1">
                  <dgm:layoutNode name="childCenter1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139" axis="ch">
                    <dgm:forEach name="Name140" axis="self" ptType="parTrans">
                      <dgm:layoutNode name="Name141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142" axis="self" ptType="node">
                      <dgm:layoutNode name="text1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143" axis="ch" ptType="parTrans" cnt="1">
                <dgm:layoutNode name="Name144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1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145"/>
          </dgm:choose>
          <dgm:choose name="Name146">
            <dgm:if name="Name147" axis="ch" ptType="node" func="cnt" op="gte" val="2">
              <dgm:layoutNode name="cycle_2">
                <dgm:choose name="Name148">
                  <dgm:if name="Name149" func="var" arg="dir" op="equ" val="norm">
                    <dgm:choose name="Name150">
                      <dgm:if name="Name151" axis="ch" ptType="node" func="cnt" op="equ" val="2">
                        <dgm:choose name="Name152">
                          <dgm:if name="Name153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54" axis="ch ch" ptType="node node" st="2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155">
                            <dgm:alg type="cycle">
                              <dgm:param type="ctrShpMap" val="fNode"/>
                              <dgm:param type="stAng" val="90"/>
                              <dgm:param type="spanAng" val="180"/>
                            </dgm:alg>
                          </dgm:else>
                        </dgm:choose>
                      </dgm:if>
                      <dgm:if name="Name156" axis="ch" ptType="node" func="cnt" op="equ" val="3">
                        <dgm:choose name="Name157">
                          <dgm:if name="Name158" axis="ch ch" ptType="node node" st="2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159" axis="ch ch" ptType="node node" st="2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  <dgm:param type="horzAlign" val="r"/>
                              <dgm:param type="vertAlign" val="b"/>
                            </dgm:alg>
                          </dgm:if>
                          <dgm:else name="Name160">
                            <dgm:alg type="cycle">
                              <dgm:param type="ctrShpMap" val="fNode"/>
                              <dgm:param type="stAng" val="30"/>
                              <dgm:param type="spanAng" val="180"/>
                            </dgm:alg>
                          </dgm:else>
                        </dgm:choose>
                      </dgm:if>
                      <dgm:if name="Name161" axis="ch" ptType="node" func="cnt" op="equ" val="4">
                        <dgm:choose name="Name162">
                          <dgm:if name="Name163" axis="ch ch" ptType="node node" st="2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164" axis="ch ch" ptType="node node" st="2 1" cnt="1 0" func="cnt" op="equ" val="2">
                            <dgm:alg type="cycle">
                              <dgm:param type="ctrShpMap" val="fNode"/>
                              <dgm:param type="stAng" val="45"/>
                              <dgm:param type="spanAng" val="90"/>
                            </dgm:alg>
                          </dgm:if>
                          <dgm:else name="Name165">
                            <dgm:alg type="cycle">
                              <dgm:param type="ctrShpMap" val="fNode"/>
                              <dgm:param type="stAng" val="22.5"/>
                              <dgm:param type="spanAng" val="135"/>
                            </dgm:alg>
                          </dgm:else>
                        </dgm:choose>
                      </dgm:if>
                      <dgm:if name="Name166" axis="ch" ptType="node" func="cnt" op="equ" val="5">
                        <dgm:choose name="Name167">
                          <dgm:if name="Name168" axis="ch ch" ptType="node node" st="2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169" axis="ch ch" ptType="node node" st="2 1" cnt="1 0" func="cnt" op="equ" val="2">
                            <dgm:alg type="cycle">
                              <dgm:param type="ctrShpMap" val="fNode"/>
                              <dgm:param type="stAng" val="27"/>
                              <dgm:param type="spanAng" val="90"/>
                            </dgm:alg>
                          </dgm:if>
                          <dgm:else name="Name17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1" axis="ch" ptType="node" func="cnt" op="equ" val="6">
                        <dgm:choose name="Name172">
                          <dgm:if name="Name173" axis="ch ch" ptType="node node" st="2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174" axis="ch ch" ptType="node node" st="2 1" cnt="1 0" func="cnt" op="equ" val="2">
                            <dgm:alg type="cycle">
                              <dgm:param type="ctrShpMap" val="fNode"/>
                              <dgm:param type="stAng" val="15"/>
                              <dgm:param type="spanAng" val="90"/>
                            </dgm:alg>
                          </dgm:if>
                          <dgm:else name="Name175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176" axis="ch" ptType="node" func="cnt" op="gte" val="7">
                        <dgm:choose name="Name177">
                          <dgm:if name="Name178" axis="ch ch" ptType="node node" st="2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179" axis="ch ch" ptType="node node" st="2 1" cnt="1 0" func="cnt" op="equ" val="2">
                            <dgm:alg type="cycle">
                              <dgm:param type="ctrShpMap" val="fNode"/>
                              <dgm:param type="stAng" val="6"/>
                              <dgm:param type="spanAng" val="90"/>
                            </dgm:alg>
                          </dgm:if>
                          <dgm:else name="Name18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181"/>
                    </dgm:choose>
                  </dgm:if>
                  <dgm:else name="Name182">
                    <dgm:choose name="Name183">
                      <dgm:if name="Name184" axis="ch" ptType="node" func="cnt" op="equ" val="2">
                        <dgm:choose name="Name185">
                          <dgm:if name="Name186" axis="ch ch" ptType="node node" st="2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187" axis="ch ch" ptType="node node" st="2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188">
                            <dgm:alg type="cycle">
                              <dgm:param type="ctrShpMap" val="fNode"/>
                              <dgm:param type="stAng" val="270"/>
                              <dgm:param type="spanAng" val="-180"/>
                            </dgm:alg>
                          </dgm:else>
                        </dgm:choose>
                      </dgm:if>
                      <dgm:if name="Name189" axis="ch" ptType="node" func="cnt" op="equ" val="3">
                        <dgm:choose name="Name190">
                          <dgm:if name="Name191" axis="ch ch" ptType="node node" st="2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192" axis="ch ch" ptType="node node" st="2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  <dgm:param type="horzAlign" val="l"/>
                              <dgm:param type="vertAlign" val="b"/>
                            </dgm:alg>
                          </dgm:if>
                          <dgm:else name="Name193">
                            <dgm:alg type="cycle">
                              <dgm:param type="ctrShpMap" val="fNode"/>
                              <dgm:param type="stAng" val="330"/>
                              <dgm:param type="spanAng" val="-180"/>
                            </dgm:alg>
                          </dgm:else>
                        </dgm:choose>
                      </dgm:if>
                      <dgm:if name="Name194" axis="ch" ptType="node" func="cnt" op="equ" val="4">
                        <dgm:choose name="Name195">
                          <dgm:if name="Name196" axis="ch ch" ptType="node node" st="2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197" axis="ch ch" ptType="node node" st="2 1" cnt="1 0" func="cnt" op="equ" val="2">
                            <dgm:alg type="cycle">
                              <dgm:param type="ctrShpMap" val="fNode"/>
                              <dgm:param type="stAng" val="315"/>
                              <dgm:param type="spanAng" val="-90"/>
                            </dgm:alg>
                          </dgm:if>
                          <dgm:else name="Name198">
                            <dgm:alg type="cycle">
                              <dgm:param type="ctrShpMap" val="fNode"/>
                              <dgm:param type="stAng" val="337.5"/>
                              <dgm:param type="spanAng" val="-135"/>
                            </dgm:alg>
                          </dgm:else>
                        </dgm:choose>
                      </dgm:if>
                      <dgm:if name="Name199" axis="ch" ptType="node" func="cnt" op="equ" val="5">
                        <dgm:choose name="Name200">
                          <dgm:if name="Name201" axis="ch ch" ptType="node node" st="2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202" axis="ch ch" ptType="node node" st="2 1" cnt="1 0" func="cnt" op="equ" val="2">
                            <dgm:alg type="cycle">
                              <dgm:param type="ctrShpMap" val="fNode"/>
                              <dgm:param type="stAng" val="333"/>
                              <dgm:param type="spanAng" val="-90"/>
                            </dgm:alg>
                          </dgm:if>
                          <dgm:else name="Name20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4" axis="ch" ptType="node" func="cnt" op="equ" val="6">
                        <dgm:choose name="Name205">
                          <dgm:if name="Name206" axis="ch ch" ptType="node node" st="2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207" axis="ch ch" ptType="node node" st="2 1" cnt="1 0" func="cnt" op="equ" val="2">
                            <dgm:alg type="cycle">
                              <dgm:param type="ctrShpMap" val="fNode"/>
                              <dgm:param type="stAng" val="345"/>
                              <dgm:param type="spanAng" val="-90"/>
                            </dgm:alg>
                          </dgm:if>
                          <dgm:else name="Name20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09" axis="ch" ptType="node" func="cnt" op="gte" val="7">
                        <dgm:choose name="Name210">
                          <dgm:if name="Name211" axis="ch ch" ptType="node node" st="2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212" axis="ch ch" ptType="node node" st="2 1" cnt="1 0" func="cnt" op="equ" val="2">
                            <dgm:alg type="cycle">
                              <dgm:param type="ctrShpMap" val="fNode"/>
                              <dgm:param type="stAng" val="353"/>
                              <dgm:param type="spanAng" val="-90"/>
                            </dgm:alg>
                          </dgm:if>
                          <dgm:else name="Name213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14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15" axis="ch" ptType="node" st="2" cnt="1">
                  <dgm:layoutNode name="childCenter2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16" axis="ch">
                    <dgm:forEach name="Name217" axis="self" ptType="parTrans">
                      <dgm:layoutNode name="Name218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19" axis="self" ptType="node">
                      <dgm:layoutNode name="text2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20" axis="ch" ptType="parTrans" st="2" cnt="1">
                <dgm:layoutNode name="Name221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22"/>
          </dgm:choose>
          <dgm:choose name="Name223">
            <dgm:if name="Name224" axis="ch" ptType="node" func="cnt" op="gte" val="3">
              <dgm:layoutNode name="cycle_3">
                <dgm:choose name="Name225">
                  <dgm:if name="Name226" func="var" arg="dir" op="equ" val="norm">
                    <dgm:choose name="Name227">
                      <dgm:if name="Name228" axis="ch" ptType="node" func="cnt" op="equ" val="3">
                        <dgm:choose name="Name229">
                          <dgm:if name="Name230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  <dgm:param type="horzAlign" val="l"/>
                              <dgm:param type="vertAlign" val="b"/>
                            </dgm:alg>
                          </dgm:if>
                          <dgm:if name="Name231" axis="ch ch" ptType="node node" st="3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  <dgm:param type="horzAlign" val="l"/>
                              <dgm:param type="vertAlign" val="b"/>
                            </dgm:alg>
                          </dgm:if>
                          <dgm:else name="Name232">
                            <dgm:alg type="cycle">
                              <dgm:param type="ctrShpMap" val="fNode"/>
                              <dgm:param type="stAng" val="150"/>
                              <dgm:param type="spanAng" val="180"/>
                            </dgm:alg>
                          </dgm:else>
                        </dgm:choose>
                      </dgm:if>
                      <dgm:if name="Name233" axis="ch" ptType="node" func="cnt" op="equ" val="4">
                        <dgm:choose name="Name234">
                          <dgm:if name="Name235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36" axis="ch ch" ptType="node node" st="3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237">
                            <dgm:alg type="cycle">
                              <dgm:param type="ctrShpMap" val="fNode"/>
                              <dgm:param type="stAng" val="112.5"/>
                              <dgm:param type="spanAng" val="135"/>
                            </dgm:alg>
                          </dgm:else>
                        </dgm:choose>
                      </dgm:if>
                      <dgm:if name="Name238" axis="ch" ptType="node" func="cnt" op="equ" val="5">
                        <dgm:choose name="Name239">
                          <dgm:if name="Name240" axis="ch ch" ptType="node node" st="3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241" axis="ch ch" ptType="node node" st="3 1" cnt="1 0" func="cnt" op="equ" val="2">
                            <dgm:alg type="cycle">
                              <dgm:param type="ctrShpMap" val="fNode"/>
                              <dgm:param type="stAng" val="99"/>
                              <dgm:param type="spanAng" val="90"/>
                            </dgm:alg>
                          </dgm:if>
                          <dgm:else name="Name24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3" axis="ch" ptType="node" func="cnt" op="equ" val="6">
                        <dgm:choose name="Name244">
                          <dgm:if name="Name245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246" axis="ch ch" ptType="node node" st="3 1" cnt="1 0" func="cnt" op="equ" val="2">
                            <dgm:alg type="cycle">
                              <dgm:param type="ctrShpMap" val="fNode"/>
                              <dgm:param type="stAng" val="75"/>
                              <dgm:param type="spanAng" val="90"/>
                            </dgm:alg>
                          </dgm:if>
                          <dgm:else name="Name247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248" axis="ch" ptType="node" func="cnt" op="gte" val="7">
                        <dgm:choose name="Name249">
                          <dgm:if name="Name250" axis="ch ch" ptType="node node" st="3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251" axis="ch ch" ptType="node node" st="3 1" cnt="1 0" func="cnt" op="equ" val="2">
                            <dgm:alg type="cycle">
                              <dgm:param type="ctrShpMap" val="fNode"/>
                              <dgm:param type="stAng" val="57"/>
                              <dgm:param type="spanAng" val="90"/>
                            </dgm:alg>
                          </dgm:if>
                          <dgm:else name="Name252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253"/>
                    </dgm:choose>
                  </dgm:if>
                  <dgm:else name="Name254">
                    <dgm:choose name="Name255">
                      <dgm:if name="Name256" axis="ch" ptType="node" func="cnt" op="equ" val="3">
                        <dgm:choose name="Name257">
                          <dgm:if name="Name258" axis="ch ch" ptType="node node" st="3 1" cnt="1 0" func="cnt" op="equ" val="1">
                            <dgm:alg type="cycle">
                              <dgm:param type="ctrShpMap" val="fNode"/>
                              <dgm:param type="stAng" val="120"/>
                              <dgm:param type="horzAlign" val="r"/>
                              <dgm:param type="vertAlign" val="b"/>
                            </dgm:alg>
                          </dgm:if>
                          <dgm:if name="Name259" axis="ch ch" ptType="node node" st="3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  <dgm:param type="horzAlign" val="r"/>
                              <dgm:param type="vertAlign" val="b"/>
                            </dgm:alg>
                          </dgm:if>
                          <dgm:else name="Name260">
                            <dgm:alg type="cycle">
                              <dgm:param type="ctrShpMap" val="fNode"/>
                              <dgm:param type="stAng" val="210"/>
                              <dgm:param type="spanAng" val="-180"/>
                            </dgm:alg>
                          </dgm:else>
                        </dgm:choose>
                      </dgm:if>
                      <dgm:if name="Name261" axis="ch" ptType="node" func="cnt" op="equ" val="4">
                        <dgm:choose name="Name262">
                          <dgm:if name="Name263" axis="ch ch" ptType="node node" st="3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264" axis="ch ch" ptType="node node" st="3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265">
                            <dgm:alg type="cycle">
                              <dgm:param type="ctrShpMap" val="fNode"/>
                              <dgm:param type="stAng" val="247.5"/>
                              <dgm:param type="spanAng" val="-135"/>
                            </dgm:alg>
                          </dgm:else>
                        </dgm:choose>
                      </dgm:if>
                      <dgm:if name="Name266" axis="ch" ptType="node" func="cnt" op="equ" val="5">
                        <dgm:choose name="Name267">
                          <dgm:if name="Name268" axis="ch ch" ptType="node node" st="3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269" axis="ch ch" ptType="node node" st="3 1" cnt="1 0" func="cnt" op="equ" val="2">
                            <dgm:alg type="cycle">
                              <dgm:param type="ctrShpMap" val="fNode"/>
                              <dgm:param type="stAng" val="261"/>
                              <dgm:param type="spanAng" val="-90"/>
                            </dgm:alg>
                          </dgm:if>
                          <dgm:else name="Name27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1" axis="ch" ptType="node" func="cnt" op="equ" val="6">
                        <dgm:choose name="Name272">
                          <dgm:if name="Name273" axis="ch ch" ptType="node node" st="3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274" axis="ch ch" ptType="node node" st="3 1" cnt="1 0" func="cnt" op="equ" val="2">
                            <dgm:alg type="cycle">
                              <dgm:param type="ctrShpMap" val="fNode"/>
                              <dgm:param type="stAng" val="285"/>
                              <dgm:param type="spanAng" val="-90"/>
                            </dgm:alg>
                          </dgm:if>
                          <dgm:else name="Name275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276" axis="ch" ptType="node" func="cnt" op="gte" val="7">
                        <dgm:choose name="Name277">
                          <dgm:if name="Name278" axis="ch ch" ptType="node node" st="3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279" axis="ch ch" ptType="node node" st="3 1" cnt="1 0" func="cnt" op="equ" val="2">
                            <dgm:alg type="cycle">
                              <dgm:param type="ctrShpMap" val="fNode"/>
                              <dgm:param type="stAng" val="302"/>
                              <dgm:param type="spanAng" val="-90"/>
                            </dgm:alg>
                          </dgm:if>
                          <dgm:else name="Name280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281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282" axis="ch" ptType="node" st="3" cnt="1">
                  <dgm:layoutNode name="childCenter3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283" axis="ch">
                    <dgm:forEach name="Name284" axis="self" ptType="parTrans">
                      <dgm:layoutNode name="Name285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286" axis="self" ptType="node">
                      <dgm:layoutNode name="text3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287" axis="ch" ptType="parTrans" st="3" cnt="1">
                <dgm:layoutNode name="Name288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3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289"/>
          </dgm:choose>
          <dgm:choose name="Name290">
            <dgm:if name="Name291" axis="ch" ptType="node" func="cnt" op="gte" val="4">
              <dgm:layoutNode name="cycle_4">
                <dgm:choose name="Name292">
                  <dgm:if name="Name293" func="var" arg="dir" op="equ" val="norm">
                    <dgm:choose name="Name294">
                      <dgm:if name="Name295" axis="ch" ptType="node" func="cnt" op="equ" val="4">
                        <dgm:choose name="Name296">
                          <dgm:if name="Name297" axis="ch ch" ptType="node node" st="4 1" cnt="1 0" func="cnt" op="equ" val="1">
                            <dgm:alg type="cycle">
                              <dgm:param type="ctrShpMap" val="fNode"/>
                              <dgm:param type="stAng" val="270"/>
                            </dgm:alg>
                          </dgm:if>
                          <dgm:if name="Name298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90"/>
                            </dgm:alg>
                          </dgm:if>
                          <dgm:else name="Name299">
                            <dgm:alg type="cycle">
                              <dgm:param type="ctrShpMap" val="fNode"/>
                              <dgm:param type="stAng" val="202.5"/>
                              <dgm:param type="spanAng" val="135"/>
                            </dgm:alg>
                          </dgm:else>
                        </dgm:choose>
                      </dgm:if>
                      <dgm:if name="Name300" axis="ch" ptType="node" func="cnt" op="equ" val="5">
                        <dgm:choose name="Name301">
                          <dgm:if name="Name302" axis="ch ch" ptType="node node" st="4 1" cnt="1 0" func="cnt" op="equ" val="1">
                            <dgm:alg type="cycle">
                              <dgm:param type="ctrShpMap" val="fNode"/>
                              <dgm:param type="stAng" val="216"/>
                            </dgm:alg>
                          </dgm:if>
                          <dgm:if name="Name303" axis="ch ch" ptType="node node" st="4 1" cnt="1 0" func="cnt" op="equ" val="2">
                            <dgm:alg type="cycle">
                              <dgm:param type="ctrShpMap" val="fNode"/>
                              <dgm:param type="stAng" val="171"/>
                              <dgm:param type="spanAng" val="90"/>
                            </dgm:alg>
                          </dgm:if>
                          <dgm:else name="Name30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05" axis="ch" ptType="node" func="cnt" op="equ" val="6">
                        <dgm:choose name="Name306">
                          <dgm:if name="Name307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08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90"/>
                            </dgm:alg>
                          </dgm:if>
                          <dgm:else name="Name309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10" axis="ch" ptType="node" func="cnt" op="gte" val="7">
                        <dgm:choose name="Name311">
                          <dgm:if name="Name312" axis="ch ch" ptType="node node" st="4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13" axis="ch ch" ptType="node node" st="4 1" cnt="1 0" func="cnt" op="equ" val="2">
                            <dgm:alg type="cycle">
                              <dgm:param type="ctrShpMap" val="fNode"/>
                              <dgm:param type="stAng" val="109"/>
                              <dgm:param type="spanAng" val="90"/>
                            </dgm:alg>
                          </dgm:if>
                          <dgm:else name="Name314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15"/>
                    </dgm:choose>
                  </dgm:if>
                  <dgm:else name="Name316">
                    <dgm:choose name="Name317">
                      <dgm:if name="Name318" axis="ch" ptType="node" func="cnt" op="equ" val="4">
                        <dgm:choose name="Name319">
                          <dgm:if name="Name320" axis="ch ch" ptType="node node" st="4 1" cnt="1 0" func="cnt" op="equ" val="1">
                            <dgm:alg type="cycle">
                              <dgm:param type="ctrShpMap" val="fNode"/>
                              <dgm:param type="stAng" val="90"/>
                            </dgm:alg>
                          </dgm:if>
                          <dgm:if name="Name321" axis="ch ch" ptType="node node" st="4 1" cnt="1 0" func="cnt" op="equ" val="2">
                            <dgm:alg type="cycle">
                              <dgm:param type="ctrShpMap" val="fNode"/>
                              <dgm:param type="stAng" val="135"/>
                              <dgm:param type="spanAng" val="-90"/>
                            </dgm:alg>
                          </dgm:if>
                          <dgm:else name="Name322">
                            <dgm:alg type="cycle">
                              <dgm:param type="ctrShpMap" val="fNode"/>
                              <dgm:param type="stAng" val="157.5"/>
                              <dgm:param type="spanAng" val="-135"/>
                            </dgm:alg>
                          </dgm:else>
                        </dgm:choose>
                      </dgm:if>
                      <dgm:if name="Name323" axis="ch" ptType="node" func="cnt" op="equ" val="5">
                        <dgm:choose name="Name324">
                          <dgm:if name="Name325" axis="ch ch" ptType="node node" st="4 1" cnt="1 0" func="cnt" op="equ" val="1">
                            <dgm:alg type="cycle">
                              <dgm:param type="ctrShpMap" val="fNode"/>
                              <dgm:param type="stAng" val="144"/>
                            </dgm:alg>
                          </dgm:if>
                          <dgm:if name="Name326" axis="ch ch" ptType="node node" st="4 1" cnt="1 0" func="cnt" op="equ" val="2">
                            <dgm:alg type="cycle">
                              <dgm:param type="ctrShpMap" val="fNode"/>
                              <dgm:param type="stAng" val="189"/>
                              <dgm:param type="spanAng" val="-90"/>
                            </dgm:alg>
                          </dgm:if>
                          <dgm:else name="Name32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28" axis="ch" ptType="node" func="cnt" op="equ" val="6">
                        <dgm:choose name="Name329">
                          <dgm:if name="Name330" axis="ch ch" ptType="node node" st="4 1" cnt="1 0" func="cnt" op="equ" val="1">
                            <dgm:alg type="cycle">
                              <dgm:param type="ctrShpMap" val="fNode"/>
                              <dgm:param type="stAng" val="180"/>
                            </dgm:alg>
                          </dgm:if>
                          <dgm:if name="Name331" axis="ch ch" ptType="node node" st="4 1" cnt="1 0" func="cnt" op="equ" val="2">
                            <dgm:alg type="cycle">
                              <dgm:param type="ctrShpMap" val="fNode"/>
                              <dgm:param type="stAng" val="225"/>
                              <dgm:param type="spanAng" val="-90"/>
                            </dgm:alg>
                          </dgm:if>
                          <dgm:else name="Name332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33" axis="ch" ptType="node" func="cnt" op="gte" val="7">
                        <dgm:choose name="Name334">
                          <dgm:if name="Name335" axis="ch ch" ptType="node node" st="4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36" axis="ch ch" ptType="node node" st="4 1" cnt="1 0" func="cnt" op="equ" val="2">
                            <dgm:alg type="cycle">
                              <dgm:param type="ctrShpMap" val="fNode"/>
                              <dgm:param type="stAng" val="250"/>
                              <dgm:param type="spanAng" val="-90"/>
                            </dgm:alg>
                          </dgm:if>
                          <dgm:else name="Name337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38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39" axis="ch" ptType="node" st="4" cnt="1">
                  <dgm:layoutNode name="childCenter4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40" axis="ch">
                    <dgm:forEach name="Name341" axis="self" ptType="parTrans">
                      <dgm:layoutNode name="Name342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43" axis="self" ptType="node">
                      <dgm:layoutNode name="text4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44" axis="ch" ptType="parTrans" st="4" cnt="1">
                <dgm:layoutNode name="Name345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4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46"/>
          </dgm:choose>
          <dgm:choose name="Name347">
            <dgm:if name="Name348" axis="ch" ptType="node" func="cnt" op="gte" val="5">
              <dgm:layoutNode name="cycle_5">
                <dgm:choose name="Name349">
                  <dgm:if name="Name350" func="var" arg="dir" op="equ" val="norm">
                    <dgm:choose name="Name351">
                      <dgm:if name="Name352" axis="ch" ptType="node" func="cnt" op="equ" val="5">
                        <dgm:choose name="Name353">
                          <dgm:if name="Name354" axis="ch ch" ptType="node node" st="5 1" cnt="1 0" func="cnt" op="equ" val="1">
                            <dgm:alg type="cycle">
                              <dgm:param type="ctrShpMap" val="fNode"/>
                              <dgm:param type="stAng" val="288"/>
                            </dgm:alg>
                          </dgm:if>
                          <dgm:if name="Name355" axis="ch ch" ptType="node node" st="5 1" cnt="1 0" func="cnt" op="equ" val="2">
                            <dgm:alg type="cycle">
                              <dgm:param type="ctrShpMap" val="fNode"/>
                              <dgm:param type="stAng" val="243"/>
                              <dgm:param type="spanAng" val="90"/>
                            </dgm:alg>
                          </dgm:if>
                          <dgm:else name="Name35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57" axis="ch" ptType="node" func="cnt" op="equ" val="6">
                        <dgm:choose name="Name358">
                          <dgm:if name="Name359" axis="ch ch" ptType="node node" st="5 1" cnt="1 0" func="cnt" op="equ" val="1">
                            <dgm:alg type="cycle">
                              <dgm:param type="ctrShpMap" val="fNode"/>
                              <dgm:param type="stAng" val="240"/>
                            </dgm:alg>
                          </dgm:if>
                          <dgm:if name="Name360" axis="ch ch" ptType="node node" st="5 1" cnt="1 0" func="cnt" op="equ" val="2">
                            <dgm:alg type="cycle">
                              <dgm:param type="ctrShpMap" val="fNode"/>
                              <dgm:param type="stAng" val="195"/>
                              <dgm:param type="spanAng" val="90"/>
                            </dgm:alg>
                          </dgm:if>
                          <dgm:else name="Name361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362" axis="ch" ptType="node" func="cnt" op="gte" val="7">
                        <dgm:choose name="Name363">
                          <dgm:if name="Name364" axis="ch ch" ptType="node node" st="5 1" cnt="1 0" func="cnt" op="equ" val="1">
                            <dgm:alg type="cycle">
                              <dgm:param type="ctrShpMap" val="fNode"/>
                              <dgm:param type="stAng" val="205"/>
                            </dgm:alg>
                          </dgm:if>
                          <dgm:if name="Name365" axis="ch ch" ptType="node node" st="5 1" cnt="1 0" func="cnt" op="equ" val="2">
                            <dgm:alg type="cycle">
                              <dgm:param type="ctrShpMap" val="fNode"/>
                              <dgm:param type="stAng" val="160"/>
                              <dgm:param type="spanAng" val="90"/>
                            </dgm:alg>
                          </dgm:if>
                          <dgm:else name="Name366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367"/>
                    </dgm:choose>
                  </dgm:if>
                  <dgm:else name="Name368">
                    <dgm:choose name="Name369">
                      <dgm:if name="Name370" axis="ch" ptType="node" func="cnt" op="equ" val="5">
                        <dgm:choose name="Name371">
                          <dgm:if name="Name372" axis="ch ch" ptType="node node" st="5 1" cnt="1 0" func="cnt" op="equ" val="1">
                            <dgm:alg type="cycle">
                              <dgm:param type="ctrShpMap" val="fNode"/>
                              <dgm:param type="stAng" val="72"/>
                            </dgm:alg>
                          </dgm:if>
                          <dgm:if name="Name373" axis="ch ch" ptType="node node" st="5 1" cnt="1 0" func="cnt" op="equ" val="2">
                            <dgm:alg type="cycle">
                              <dgm:param type="ctrShpMap" val="fNode"/>
                              <dgm:param type="stAng" val="117"/>
                              <dgm:param type="spanAng" val="-90"/>
                            </dgm:alg>
                          </dgm:if>
                          <dgm:else name="Name37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75" axis="ch" ptType="node" func="cnt" op="equ" val="6">
                        <dgm:choose name="Name376">
                          <dgm:if name="Name377" axis="ch ch" ptType="node node" st="5 1" cnt="1 0" func="cnt" op="equ" val="1">
                            <dgm:alg type="cycle">
                              <dgm:param type="ctrShpMap" val="fNode"/>
                              <dgm:param type="stAng" val="120"/>
                            </dgm:alg>
                          </dgm:if>
                          <dgm:if name="Name378" axis="ch ch" ptType="node node" st="5 1" cnt="1 0" func="cnt" op="equ" val="2">
                            <dgm:alg type="cycle">
                              <dgm:param type="ctrShpMap" val="fNode"/>
                              <dgm:param type="stAng" val="165"/>
                              <dgm:param type="spanAng" val="-90"/>
                            </dgm:alg>
                          </dgm:if>
                          <dgm:else name="Name379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380" axis="ch" ptType="node" func="cnt" op="gte" val="7">
                        <dgm:choose name="Name381">
                          <dgm:if name="Name382" axis="ch ch" ptType="node node" st="5 1" cnt="1 0" func="cnt" op="equ" val="1">
                            <dgm:alg type="cycle">
                              <dgm:param type="ctrShpMap" val="fNode"/>
                              <dgm:param type="stAng" val="154"/>
                            </dgm:alg>
                          </dgm:if>
                          <dgm:if name="Name383" axis="ch ch" ptType="node node" st="5 1" cnt="1 0" func="cnt" op="equ" val="2">
                            <dgm:alg type="cycle">
                              <dgm:param type="ctrShpMap" val="fNode"/>
                              <dgm:param type="stAng" val="199"/>
                              <dgm:param type="spanAng" val="-90"/>
                            </dgm:alg>
                          </dgm:if>
                          <dgm:else name="Name384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385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386" axis="ch" ptType="node" st="5" cnt="1">
                  <dgm:layoutNode name="childCenter5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387" axis="ch">
                    <dgm:forEach name="Name388" axis="self" ptType="parTrans">
                      <dgm:layoutNode name="Name389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390" axis="self" ptType="node">
                      <dgm:layoutNode name="text5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391" axis="ch" ptType="parTrans" st="5" cnt="1">
                <dgm:layoutNode name="Name392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5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393"/>
          </dgm:choose>
          <dgm:choose name="Name394">
            <dgm:if name="Name395" axis="ch" ptType="node" func="cnt" op="gte" val="6">
              <dgm:layoutNode name="cycle_6">
                <dgm:choose name="Name396">
                  <dgm:if name="Name397" func="var" arg="dir" op="equ" val="norm">
                    <dgm:choose name="Name398">
                      <dgm:if name="Name399" axis="ch" ptType="node" func="cnt" op="equ" val="6">
                        <dgm:choose name="Name400">
                          <dgm:if name="Name401" axis="ch ch" ptType="node node" st="6 1" cnt="1 0" func="cnt" op="equ" val="1">
                            <dgm:alg type="cycle">
                              <dgm:param type="ctrShpMap" val="fNode"/>
                              <dgm:param type="stAng" val="300"/>
                            </dgm:alg>
                          </dgm:if>
                          <dgm:if name="Name402" axis="ch ch" ptType="node node" st="6 1" cnt="1 0" func="cnt" op="equ" val="2">
                            <dgm:alg type="cycle">
                              <dgm:param type="ctrShpMap" val="fNode"/>
                              <dgm:param type="stAng" val="255"/>
                              <dgm:param type="spanAng" val="90"/>
                            </dgm:alg>
                          </dgm:if>
                          <dgm:else name="Name403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if name="Name404" axis="ch" ptType="node" func="cnt" op="gte" val="7">
                        <dgm:choose name="Name405">
                          <dgm:if name="Name406" axis="ch ch" ptType="node node" st="6 1" cnt="1 0" func="cnt" op="equ" val="1">
                            <dgm:alg type="cycle">
                              <dgm:param type="ctrShpMap" val="fNode"/>
                              <dgm:param type="stAng" val="257"/>
                            </dgm:alg>
                          </dgm:if>
                          <dgm:if name="Name407" axis="ch ch" ptType="node node" st="6 1" cnt="1 0" func="cnt" op="equ" val="2">
                            <dgm:alg type="cycle">
                              <dgm:param type="ctrShpMap" val="fNode"/>
                              <dgm:param type="stAng" val="212"/>
                              <dgm:param type="spanAng" val="90"/>
                            </dgm:alg>
                          </dgm:if>
                          <dgm:else name="Name408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09"/>
                    </dgm:choose>
                  </dgm:if>
                  <dgm:else name="Name410">
                    <dgm:choose name="Name411">
                      <dgm:if name="Name412" axis="ch" ptType="node" func="cnt" op="equ" val="6">
                        <dgm:choose name="Name413">
                          <dgm:if name="Name414" axis="ch ch" ptType="node node" st="6 1" cnt="1 0" func="cnt" op="equ" val="1">
                            <dgm:alg type="cycle">
                              <dgm:param type="ctrShpMap" val="fNode"/>
                              <dgm:param type="stAng" val="60"/>
                            </dgm:alg>
                          </dgm:if>
                          <dgm:if name="Name415" axis="ch ch" ptType="node node" st="6 1" cnt="1 0" func="cnt" op="equ" val="2">
                            <dgm:alg type="cycle">
                              <dgm:param type="ctrShpMap" val="fNode"/>
                              <dgm:param type="stAng" val="105"/>
                              <dgm:param type="spanAng" val="-90"/>
                            </dgm:alg>
                          </dgm:if>
                          <dgm:else name="Name416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if name="Name417" axis="ch" ptType="node" func="cnt" op="gte" val="7">
                        <dgm:choose name="Name418">
                          <dgm:if name="Name419" axis="ch ch" ptType="node node" st="6 1" cnt="1 0" func="cnt" op="equ" val="1">
                            <dgm:alg type="cycle">
                              <dgm:param type="ctrShpMap" val="fNode"/>
                              <dgm:param type="stAng" val="102"/>
                            </dgm:alg>
                          </dgm:if>
                          <dgm:if name="Name420" axis="ch ch" ptType="node node" st="6 1" cnt="1 0" func="cnt" op="equ" val="2">
                            <dgm:alg type="cycle">
                              <dgm:param type="ctrShpMap" val="fNode"/>
                              <dgm:param type="stAng" val="147"/>
                              <dgm:param type="spanAng" val="-90"/>
                            </dgm:alg>
                          </dgm:if>
                          <dgm:else name="Name421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22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23" axis="ch" ptType="node" st="6" cnt="1">
                  <dgm:layoutNode name="childCenter6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24" axis="ch">
                    <dgm:forEach name="Name425" axis="self" ptType="parTrans">
                      <dgm:layoutNode name="Name426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27" axis="self" ptType="node">
                      <dgm:layoutNode name="text6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28" axis="ch" ptType="parTrans" st="6" cnt="1">
                <dgm:layoutNode name="Name429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6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30"/>
          </dgm:choose>
          <dgm:choose name="Name431">
            <dgm:if name="Name432" axis="ch" ptType="node" func="cnt" op="gte" val="7">
              <dgm:layoutNode name="cycle_7">
                <dgm:choose name="Name433">
                  <dgm:if name="Name434" func="var" arg="dir" op="equ" val="norm">
                    <dgm:choose name="Name435">
                      <dgm:if name="Name436" axis="ch" ptType="node" func="cnt" op="gte" val="7">
                        <dgm:choose name="Name437">
                          <dgm:if name="Name438" axis="ch ch" ptType="node node" st="7 1" cnt="1 0" func="cnt" op="equ" val="1">
                            <dgm:alg type="cycle">
                              <dgm:param type="ctrShpMap" val="fNode"/>
                              <dgm:param type="stAng" val="308"/>
                            </dgm:alg>
                          </dgm:if>
                          <dgm:if name="Name439" axis="ch ch" ptType="node node" st="7 1" cnt="1 0" func="cnt" op="equ" val="2">
                            <dgm:alg type="cycle">
                              <dgm:param type="ctrShpMap" val="fNode"/>
                              <dgm:param type="stAng" val="263"/>
                              <dgm:param type="spanAng" val="90"/>
                            </dgm:alg>
                          </dgm:if>
                          <dgm:else name="Name440">
                            <dgm:alg type="cycle">
                              <dgm:param type="ctrShpMap" val="fNode"/>
                              <dgm:param type="stAng" val="0"/>
                              <dgm:param type="spanAng" val="360"/>
                            </dgm:alg>
                          </dgm:else>
                        </dgm:choose>
                      </dgm:if>
                      <dgm:else name="Name441"/>
                    </dgm:choose>
                  </dgm:if>
                  <dgm:else name="Name442">
                    <dgm:choose name="Name443">
                      <dgm:if name="Name444" axis="ch" ptType="node" func="cnt" op="gte" val="7">
                        <dgm:choose name="Name445">
                          <dgm:if name="Name446" axis="ch ch" ptType="node node" st="7 1" cnt="1 0" func="cnt" op="equ" val="1">
                            <dgm:alg type="cycle">
                              <dgm:param type="ctrShpMap" val="fNode"/>
                              <dgm:param type="stAng" val="51"/>
                            </dgm:alg>
                          </dgm:if>
                          <dgm:if name="Name447" axis="ch ch" ptType="node node" st="7 1" cnt="1 0" func="cnt" op="equ" val="2">
                            <dgm:alg type="cycle">
                              <dgm:param type="ctrShpMap" val="fNode"/>
                              <dgm:param type="stAng" val="96"/>
                              <dgm:param type="spanAng" val="-90"/>
                            </dgm:alg>
                          </dgm:if>
                          <dgm:else name="Name448">
                            <dgm:alg type="cycle">
                              <dgm:param type="ctrShpMap" val="fNode"/>
                              <dgm:param type="stAng" val="0"/>
                              <dgm:param type="spanAng" val="-360"/>
                            </dgm:alg>
                          </dgm:else>
                        </dgm:choose>
                      </dgm:if>
                      <dgm:else name="Name449"/>
                    </dgm:choose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>
                  <dgm:constr type="sp" refType="w" fact="0.1"/>
                  <dgm:constr type="sibSp" refType="w" fact="0.1"/>
                </dgm:constrLst>
                <dgm:forEach name="Name450" axis="ch" ptType="node" st="7" cnt="1">
                  <dgm:layoutNode name="childCenter7" styleLbl="node1">
                    <dgm:alg type="tx"/>
                    <dgm:shape xmlns:r="http://schemas.openxmlformats.org/officeDocument/2006/relationships" type="roundRect" r:blip="">
                      <dgm:adjLst/>
                    </dgm:shape>
                    <dgm:presOf axis="self" ptType="node"/>
                    <dgm:constrLst>
                      <dgm:constr type="userS"/>
                      <dgm:constr type="w" refType="userS"/>
                      <dgm:constr type="h" refType="w"/>
                      <dgm:constr type="tMarg" refType="primFontSz" fact="0.2"/>
                      <dgm:constr type="bMarg" refType="primFontSz" fact="0.2"/>
                      <dgm:constr type="lMarg" refType="primFontSz" fact="0.2"/>
                      <dgm:constr type="rMarg" refType="primFontSz" fact="0.2"/>
                    </dgm:constrLst>
                    <dgm:ruleLst>
                      <dgm:rule type="primFontSz" val="5" fact="NaN" max="NaN"/>
                    </dgm:ruleLst>
                  </dgm:layoutNode>
                  <dgm:forEach name="Name451" axis="ch">
                    <dgm:forEach name="Name452" axis="self" ptType="parTrans">
                      <dgm:layoutNode name="Name453">
                        <dgm:alg type="conn">
                          <dgm:param type="dim" val="1D"/>
                          <dgm:param type="begPts" val="auto"/>
                          <dgm:param type="endPts" val="auto"/>
                          <dgm:param type="begSty" val="noArr"/>
                          <dgm:param type="endSty" val="noArr"/>
                        </dgm:alg>
                        <dgm:shape xmlns:r="http://schemas.openxmlformats.org/officeDocument/2006/relationships" type="conn" r:blip="">
                          <dgm:adjLst/>
                        </dgm:shape>
                        <dgm:presOf axis="self"/>
                        <dgm:constrLst>
                          <dgm:constr type="begPad"/>
                          <dgm:constr type="endPad"/>
                        </dgm:constrLst>
                      </dgm:layoutNode>
                    </dgm:forEach>
                    <dgm:forEach name="Name454" axis="self" ptType="node">
                      <dgm:layoutNode name="text7" styleLbl="node1">
                        <dgm:varLst>
                          <dgm:bulletEnabled val="1"/>
                        </dgm:varLst>
                        <dgm:alg type="tx"/>
                        <dgm:shape xmlns:r="http://schemas.openxmlformats.org/officeDocument/2006/relationships" type="roundRect" r:blip="">
                          <dgm:adjLst/>
                        </dgm:shape>
                        <dgm:presOf axis="desOrSelf" ptType="node"/>
                        <dgm:constrLst>
                          <dgm:constr type="userS"/>
                          <dgm:constr type="w" refType="userS"/>
                          <dgm:constr type="h" refType="w"/>
                          <dgm:constr type="tMarg" refType="primFontSz" fact="0.2"/>
                          <dgm:constr type="bMarg" refType="primFontSz" fact="0.2"/>
                          <dgm:constr type="lMarg" refType="primFontSz" fact="0.2"/>
                          <dgm:constr type="rMarg" refType="primFontSz" fact="0.2"/>
                        </dgm:constrLst>
                        <dgm:ruleLst>
                          <dgm:rule type="primFontSz" val="5" fact="NaN" max="NaN"/>
                        </dgm:ruleLst>
                      </dgm:layoutNode>
                    </dgm:forEach>
                  </dgm:forEach>
                </dgm:forEach>
              </dgm:layoutNode>
              <dgm:forEach name="Name455" axis="ch" ptType="parTrans" st="7" cnt="1">
                <dgm:layoutNode name="Name456">
                  <dgm:alg type="conn">
                    <dgm:param type="dim" val="1D"/>
                    <dgm:param type="begPts" val="auto"/>
                    <dgm:param type="endPts" val="auto"/>
                    <dgm:param type="endSty" val="noArr"/>
                    <dgm:param type="srcNode" val="textCenter"/>
                    <dgm:param type="dstNode" val="childCenter7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h"/>
                    <dgm:constr type="begPad"/>
                    <dgm:constr type="endPad"/>
                  </dgm:constrLst>
                </dgm:layoutNode>
              </dgm:forEach>
            </dgm:if>
            <dgm:else name="Name45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960C00-2CF3-476D-BB75-EC45897C425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9C3A10-EFDE-4347-B960-02494A70DD5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3300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E3CCFF-5636-425A-B3A8-D7EA6B2D4401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5790"/>
            <a:ext cx="5486400" cy="418338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967"/>
            <a:ext cx="2971800" cy="4648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E548DE-7EE9-4638-8006-7D1B7950DD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005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80337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67177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4160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9182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are some teaching problems that you are all having? Small group, then whole share.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F2E7873-E180-4CC8-8266-33B6552FD4CA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0588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052960"/>
            <a:ext cx="1981200" cy="1828800"/>
          </a:xfrm>
        </p:spPr>
        <p:txBody>
          <a:bodyPr anchor="ctr">
            <a:normAutofit/>
          </a:bodyPr>
          <a:lstStyle>
            <a:lvl1pPr marL="0" indent="0" algn="l">
              <a:buNone/>
              <a:defRPr sz="19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>
          <a:xfrm>
            <a:off x="457200" y="2052960"/>
            <a:ext cx="6324600" cy="182880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52400" y="147319"/>
            <a:ext cx="6705600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47319"/>
            <a:ext cx="1956046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62800" y="274638"/>
            <a:ext cx="1676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010400" y="152399"/>
            <a:ext cx="1981200" cy="6556248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400" y="153923"/>
            <a:ext cx="6705600" cy="65532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62799" y="2892277"/>
            <a:ext cx="1600201" cy="1645920"/>
          </a:xfrm>
        </p:spPr>
        <p:txBody>
          <a:bodyPr anchor="ctr"/>
          <a:lstStyle>
            <a:lvl1pPr marL="0" indent="0">
              <a:buNone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81000" y="2892277"/>
            <a:ext cx="6324600" cy="1645920"/>
          </a:xfrm>
        </p:spPr>
        <p:txBody>
          <a:bodyPr/>
          <a:lstStyle>
            <a:lvl1pPr algn="r">
              <a:defRPr sz="42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2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22438"/>
            <a:ext cx="4040188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399"/>
            <a:ext cx="4040188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399"/>
            <a:ext cx="4041775" cy="3687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52400" y="150919"/>
            <a:ext cx="8831802" cy="655624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152400" y="152400"/>
            <a:ext cx="6705600" cy="65532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304800"/>
            <a:ext cx="58674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59752" y="2130552"/>
            <a:ext cx="1673352" cy="2816352"/>
          </a:xfrm>
        </p:spPr>
        <p:txBody>
          <a:bodyPr tIns="0"/>
          <a:lstStyle>
            <a:lvl1pPr marL="0" indent="0"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noFill/>
          </a:ln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7159752" y="457200"/>
            <a:ext cx="1675660" cy="1673352"/>
          </a:xfrm>
        </p:spPr>
        <p:txBody>
          <a:bodyPr anchor="b"/>
          <a:lstStyle>
            <a:lvl1pPr algn="l">
              <a:defRPr sz="2000" spc="15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ectangle 8"/>
          <p:cNvSpPr/>
          <p:nvPr/>
        </p:nvSpPr>
        <p:spPr>
          <a:xfrm>
            <a:off x="7010400" y="150876"/>
            <a:ext cx="1981200" cy="655624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2400" y="152400"/>
            <a:ext cx="6705600" cy="6553200"/>
          </a:xfrm>
        </p:spPr>
        <p:txBody>
          <a:bodyPr anchor="ctr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62800" y="2133600"/>
            <a:ext cx="1676400" cy="2971800"/>
          </a:xfrm>
        </p:spPr>
        <p:txBody>
          <a:bodyPr tIns="0"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162800" y="460248"/>
            <a:ext cx="1676400" cy="1673352"/>
          </a:xfrm>
        </p:spPr>
        <p:txBody>
          <a:bodyPr anchor="b"/>
          <a:lstStyle>
            <a:lvl1pPr algn="l">
              <a:defRPr sz="2000" spc="150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52400" y="1634971"/>
            <a:ext cx="8831802" cy="504547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152399" y="152400"/>
            <a:ext cx="8814047" cy="1346447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355847"/>
            <a:ext cx="8381260" cy="105439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0999" y="1719071"/>
            <a:ext cx="8407893" cy="44074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0888" y="6356350"/>
            <a:ext cx="21336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fld id="{9A2D2E9B-7F56-4599-9B9F-15F517B451B9}" type="datetimeFigureOut">
              <a:rPr lang="en-US" smtClean="0"/>
              <a:t>9/2/2015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48000" y="6356350"/>
            <a:ext cx="33528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34680" y="6355080"/>
            <a:ext cx="582966" cy="274320"/>
          </a:xfrm>
          <a:prstGeom prst="rect">
            <a:avLst/>
          </a:prstGeom>
          <a:ln w="19050">
            <a:noFill/>
          </a:ln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2"/>
                </a:solidFill>
              </a:defRPr>
            </a:lvl1pPr>
          </a:lstStyle>
          <a:p>
            <a:fld id="{A5BE1760-DDE6-402D-ACF9-9CFEA8F5F37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 cap="all" spc="200" baseline="0">
          <a:ln>
            <a:noFill/>
          </a:ln>
          <a:solidFill>
            <a:schemeClr val="bg1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28600" algn="l" defTabSz="914400" rtl="0" eaLnBrk="1" latinLnBrk="0" hangingPunct="1">
        <a:spcBef>
          <a:spcPct val="20000"/>
        </a:spcBef>
        <a:buClr>
          <a:schemeClr val="accent1"/>
        </a:buClr>
        <a:buFont typeface="Wingdings 2" pitchFamily="18" charset="2"/>
        <a:buChar char=""/>
        <a:defRPr sz="2000" kern="1200" spc="150" baseline="0">
          <a:solidFill>
            <a:schemeClr val="tx2"/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800" kern="1200" spc="100" baseline="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600" kern="1200" spc="100" baseline="0">
          <a:solidFill>
            <a:schemeClr val="tx2"/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buClr>
          <a:schemeClr val="accent4"/>
        </a:buClr>
        <a:buFont typeface="Wingdings" pitchFamily="2" charset="2"/>
        <a:buChar char="§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spcBef>
          <a:spcPct val="20000"/>
        </a:spcBef>
        <a:buClr>
          <a:schemeClr val="accent6"/>
        </a:buClr>
        <a:buFont typeface="Wingdings" pitchFamily="2" charset="2"/>
        <a:buChar char="§"/>
        <a:defRPr sz="1300" kern="1200" spc="100" baseline="0">
          <a:solidFill>
            <a:schemeClr val="tx2"/>
          </a:solidFill>
          <a:latin typeface="+mn-lt"/>
          <a:ea typeface="+mn-ea"/>
          <a:cs typeface="+mn-cs"/>
        </a:defRPr>
      </a:lvl5pPr>
      <a:lvl6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defTabSz="914400" rtl="0" eaLnBrk="1" latinLnBrk="0" hangingPunct="1">
        <a:spcBef>
          <a:spcPct val="20000"/>
        </a:spcBef>
        <a:buClr>
          <a:schemeClr val="accent2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5"/>
        </a:buClr>
        <a:buFont typeface="Wingdings" pitchFamily="2" charset="2"/>
        <a:buChar char="§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010400" y="2133600"/>
            <a:ext cx="1981200" cy="18288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Jennifer </a:t>
            </a:r>
            <a:r>
              <a:rPr lang="en-US" dirty="0" err="1" smtClean="0"/>
              <a:t>Friberg</a:t>
            </a:r>
            <a:r>
              <a:rPr lang="en-US" dirty="0" smtClean="0"/>
              <a:t>, </a:t>
            </a:r>
            <a:r>
              <a:rPr lang="en-US" dirty="0" err="1" smtClean="0"/>
              <a:t>Ed.D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Bradley University Fall Forum Keynote</a:t>
            </a:r>
          </a:p>
          <a:p>
            <a:r>
              <a:rPr lang="en-US" dirty="0" smtClean="0"/>
              <a:t>August 2015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cap="none" dirty="0" smtClean="0">
                <a:latin typeface="+mn-lt"/>
              </a:rPr>
              <a:t>Why SoTL? Why Now?</a:t>
            </a:r>
            <a:br>
              <a:rPr lang="en-US" cap="none" dirty="0" smtClean="0">
                <a:latin typeface="+mn-lt"/>
              </a:rPr>
            </a:br>
            <a:r>
              <a:rPr lang="en-US" sz="2400" cap="none" dirty="0" smtClean="0">
                <a:latin typeface="+mn-lt"/>
              </a:rPr>
              <a:t>The Scholarship of Teaching and Learning as an Opportunity </a:t>
            </a:r>
            <a:br>
              <a:rPr lang="en-US" sz="2400" cap="none" dirty="0" smtClean="0">
                <a:latin typeface="+mn-lt"/>
              </a:rPr>
            </a:br>
            <a:r>
              <a:rPr lang="en-US" sz="2400" cap="none" dirty="0" smtClean="0">
                <a:latin typeface="+mn-lt"/>
              </a:rPr>
              <a:t>for Growth and Reflection</a:t>
            </a:r>
            <a:endParaRPr lang="en-US" sz="2400" cap="none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6789068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cap="none" dirty="0" smtClean="0"/>
              <a:t>How to SoTL: Potential Data Collection Tools</a:t>
            </a:r>
            <a:endParaRPr lang="en-US" cap="non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03225" indent="-358775"/>
            <a:r>
              <a:rPr lang="en-US" sz="2800" dirty="0" smtClean="0"/>
              <a:t>Course portfolios</a:t>
            </a:r>
          </a:p>
          <a:p>
            <a:pPr marL="403225" indent="-358775"/>
            <a:r>
              <a:rPr lang="en-US" sz="2800" dirty="0" smtClean="0"/>
              <a:t>Specific course artifacts (e.g., assignments/projects/assessments)</a:t>
            </a:r>
          </a:p>
          <a:p>
            <a:pPr marL="403225" indent="-358775"/>
            <a:r>
              <a:rPr lang="en-US" sz="2800" dirty="0" smtClean="0"/>
              <a:t>Interviews </a:t>
            </a:r>
          </a:p>
          <a:p>
            <a:pPr marL="403225" indent="-358775"/>
            <a:r>
              <a:rPr lang="en-US" sz="2800" dirty="0" smtClean="0"/>
              <a:t>Focus groups</a:t>
            </a:r>
          </a:p>
          <a:p>
            <a:pPr marL="403225" indent="-358775"/>
            <a:r>
              <a:rPr lang="en-US" sz="2800" dirty="0" smtClean="0"/>
              <a:t>Questionnaires/surveys</a:t>
            </a:r>
          </a:p>
          <a:p>
            <a:pPr marL="403225" indent="-358775"/>
            <a:r>
              <a:rPr lang="en-US" sz="2800" dirty="0" smtClean="0"/>
              <a:t>Content analysis</a:t>
            </a:r>
          </a:p>
          <a:p>
            <a:pPr marL="403225" indent="-358775"/>
            <a:r>
              <a:rPr lang="en-US" sz="2800" dirty="0" smtClean="0"/>
              <a:t>Multi-method studies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36761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 smtClean="0"/>
              <a:t>SoTL is disseminated in ways consistent with your disciplinary expectations:</a:t>
            </a:r>
          </a:p>
          <a:p>
            <a:pPr marL="457200" indent="-401638">
              <a:tabLst>
                <a:tab pos="460375" algn="l"/>
              </a:tabLst>
            </a:pPr>
            <a:r>
              <a:rPr lang="en-US" sz="2400" dirty="0" smtClean="0"/>
              <a:t>Internal/external publications</a:t>
            </a:r>
          </a:p>
          <a:p>
            <a:pPr marL="731520" lvl="1" indent="-401638">
              <a:tabLst>
                <a:tab pos="460375" algn="l"/>
              </a:tabLst>
            </a:pPr>
            <a:r>
              <a:rPr lang="en-US" sz="2200" dirty="0" smtClean="0"/>
              <a:t>traditional research papers/research notes</a:t>
            </a:r>
          </a:p>
          <a:p>
            <a:pPr marL="457200" indent="-401638">
              <a:tabLst>
                <a:tab pos="460375" algn="l"/>
              </a:tabLst>
            </a:pPr>
            <a:r>
              <a:rPr lang="en-US" sz="2400" dirty="0" smtClean="0"/>
              <a:t>book</a:t>
            </a:r>
          </a:p>
          <a:p>
            <a:pPr marL="457200" indent="-401638">
              <a:tabLst>
                <a:tab pos="460375" algn="l"/>
              </a:tabLst>
            </a:pPr>
            <a:r>
              <a:rPr lang="en-US" sz="2400" dirty="0"/>
              <a:t>b</a:t>
            </a:r>
            <a:r>
              <a:rPr lang="en-US" sz="2400" dirty="0" smtClean="0"/>
              <a:t>log</a:t>
            </a:r>
          </a:p>
          <a:p>
            <a:pPr marL="457200" indent="-401638">
              <a:tabLst>
                <a:tab pos="460375" algn="l"/>
              </a:tabLst>
            </a:pPr>
            <a:r>
              <a:rPr lang="en-US" sz="2400" dirty="0"/>
              <a:t>w</a:t>
            </a:r>
            <a:r>
              <a:rPr lang="en-US" sz="2400" dirty="0" smtClean="0"/>
              <a:t>iki</a:t>
            </a:r>
          </a:p>
          <a:p>
            <a:pPr marL="457200" indent="-401638">
              <a:tabLst>
                <a:tab pos="460375" algn="l"/>
              </a:tabLst>
            </a:pPr>
            <a:r>
              <a:rPr lang="en-US" sz="2400" dirty="0"/>
              <a:t>c</a:t>
            </a:r>
            <a:r>
              <a:rPr lang="en-US" sz="2400" dirty="0" smtClean="0"/>
              <a:t>reative endeavor</a:t>
            </a:r>
          </a:p>
          <a:p>
            <a:pPr lvl="1"/>
            <a:r>
              <a:rPr lang="en-US" sz="2400" dirty="0"/>
              <a:t>d</a:t>
            </a:r>
            <a:r>
              <a:rPr lang="en-US" sz="2400" dirty="0" smtClean="0"/>
              <a:t>ocumentary</a:t>
            </a:r>
          </a:p>
          <a:p>
            <a:pPr lvl="1"/>
            <a:r>
              <a:rPr lang="en-US" sz="2400" dirty="0"/>
              <a:t>a</a:t>
            </a:r>
            <a:r>
              <a:rPr lang="en-US" sz="2400" dirty="0" smtClean="0"/>
              <a:t>rtistic representation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How is SoTL Disseminated?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2779745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04813"/>
            <a:r>
              <a:rPr lang="en-US" sz="2800" dirty="0"/>
              <a:t>To </a:t>
            </a:r>
            <a:r>
              <a:rPr lang="en-US" sz="2800" dirty="0" smtClean="0"/>
              <a:t>better understand how your students learn</a:t>
            </a:r>
            <a:endParaRPr lang="en-US" sz="2800" dirty="0"/>
          </a:p>
          <a:p>
            <a:pPr marL="463550" indent="-404813"/>
            <a:r>
              <a:rPr lang="en-US" sz="2800" dirty="0"/>
              <a:t>To identify ways to deal with unique situational constraints</a:t>
            </a:r>
          </a:p>
          <a:p>
            <a:pPr marL="463550" indent="-404813"/>
            <a:r>
              <a:rPr lang="en-US" sz="2800" dirty="0"/>
              <a:t>To determine the impact of an assignment, project, or assessment technique</a:t>
            </a:r>
          </a:p>
          <a:p>
            <a:pPr marL="463550" indent="-404813"/>
            <a:r>
              <a:rPr lang="en-US" sz="2800" dirty="0"/>
              <a:t>To compare and contrast pedagogical approaches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Benefits of SoTL: Individual Course Level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5761323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04800"/>
            <a:ext cx="8534400" cy="914400"/>
          </a:xfrm>
        </p:spPr>
        <p:txBody>
          <a:bodyPr/>
          <a:lstStyle/>
          <a:p>
            <a:pPr algn="l"/>
            <a:r>
              <a:rPr lang="en-US" cap="none" dirty="0" smtClean="0"/>
              <a:t>Benefits of SoTL: The utility of teaching problems</a:t>
            </a:r>
            <a:endParaRPr lang="en-US" cap="none" dirty="0"/>
          </a:p>
        </p:txBody>
      </p:sp>
      <p:pic>
        <p:nvPicPr>
          <p:cNvPr id="4" name="Content Placeholder 3" descr="whatis.pn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276600" y="2286000"/>
            <a:ext cx="5329634" cy="32203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5" name="TextBox 4"/>
          <p:cNvSpPr txBox="1"/>
          <p:nvPr/>
        </p:nvSpPr>
        <p:spPr>
          <a:xfrm>
            <a:off x="609600" y="2209800"/>
            <a:ext cx="24384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Bass (1999) posits that teaching problems  aren’t shameful… they are actually opportunities for faculty.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609600" y="5562600"/>
            <a:ext cx="251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From  Vanderbilt University’s CFT Homepage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Bent-Up Arrow 2"/>
          <p:cNvSpPr/>
          <p:nvPr/>
        </p:nvSpPr>
        <p:spPr>
          <a:xfrm>
            <a:off x="3124200" y="5334000"/>
            <a:ext cx="3124200" cy="533400"/>
          </a:xfrm>
          <a:prstGeom prst="bent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131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1175" indent="-466725"/>
            <a:r>
              <a:rPr lang="en-US" sz="2800" dirty="0" smtClean="0"/>
              <a:t>Curriculum review</a:t>
            </a:r>
          </a:p>
          <a:p>
            <a:pPr marL="511175" indent="-466725"/>
            <a:r>
              <a:rPr lang="en-US" sz="2800" dirty="0" smtClean="0"/>
              <a:t>Curriculum development</a:t>
            </a:r>
          </a:p>
          <a:p>
            <a:pPr marL="511175" indent="-466725"/>
            <a:r>
              <a:rPr lang="en-US" sz="2800" dirty="0" smtClean="0"/>
              <a:t>Accreditation</a:t>
            </a:r>
          </a:p>
          <a:p>
            <a:pPr marL="511175" indent="-466725"/>
            <a:r>
              <a:rPr lang="en-US" sz="2800" dirty="0" smtClean="0"/>
              <a:t>Program review</a:t>
            </a:r>
          </a:p>
          <a:p>
            <a:pPr marL="511175" indent="-466725"/>
            <a:r>
              <a:rPr lang="en-US" sz="2800" dirty="0" smtClean="0"/>
              <a:t>Formative/summative assessment</a:t>
            </a:r>
            <a:endParaRPr lang="en-US" sz="28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Benefits of SoTL: Academic Unit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5510438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7339444"/>
              </p:ext>
            </p:extLst>
          </p:nvPr>
        </p:nvGraphicFramePr>
        <p:xfrm>
          <a:off x="533400" y="1752600"/>
          <a:ext cx="80772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2" name="Title 3"/>
          <p:cNvSpPr>
            <a:spLocks noGrp="1"/>
          </p:cNvSpPr>
          <p:nvPr>
            <p:ph type="title"/>
          </p:nvPr>
        </p:nvSpPr>
        <p:spPr>
          <a:xfrm>
            <a:off x="381000" y="381000"/>
            <a:ext cx="8077200" cy="1295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 smtClean="0">
                <a:latin typeface="Verdana" charset="0"/>
                <a:ea typeface="MS PGothic" charset="0"/>
              </a:rPr>
              <a:t>Benefits of SoTL: Institutional Level</a:t>
            </a: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400" b="1" cap="none" dirty="0">
                <a:latin typeface="Verdana" charset="0"/>
                <a:ea typeface="MS PGothic" charset="0"/>
              </a:rPr>
              <a:t/>
            </a:r>
            <a:br>
              <a:rPr lang="en-US" sz="2400" b="1" cap="none" dirty="0">
                <a:latin typeface="Verdana" charset="0"/>
                <a:ea typeface="MS PGothic" charset="0"/>
              </a:rPr>
            </a:br>
            <a:r>
              <a:rPr lang="en-US" sz="2800" b="1" cap="none" dirty="0">
                <a:latin typeface="Verdana" charset="0"/>
                <a:ea typeface="MS PGothic" charset="0"/>
              </a:rPr>
              <a:t/>
            </a:r>
            <a:br>
              <a:rPr lang="en-US" sz="2800" b="1" cap="none" dirty="0">
                <a:latin typeface="Verdana" charset="0"/>
                <a:ea typeface="MS PGothic" charset="0"/>
              </a:rPr>
            </a:br>
            <a:endParaRPr lang="en-US" sz="2800" b="1" cap="none" dirty="0">
              <a:latin typeface="Verdana" charset="0"/>
              <a:ea typeface="MS PGoth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2648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SoTL needs to be a part of regular practices of teaching so that any</a:t>
            </a:r>
            <a:r>
              <a:rPr lang="en-US" sz="2400" smtClean="0"/>
              <a:t>/all pedagogical </a:t>
            </a:r>
            <a:r>
              <a:rPr lang="en-US" sz="2400" dirty="0" smtClean="0"/>
              <a:t>choices are evidence-based.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SoTL needs to be more integrated into institutional policies and agendas to ensure a greater impact into new and ongoing formative and summative assessment efforts.</a:t>
            </a:r>
          </a:p>
          <a:p>
            <a:pPr marL="502920" indent="-457200">
              <a:buFont typeface="+mj-lt"/>
              <a:buAutoNum type="arabicPeriod"/>
            </a:pPr>
            <a:r>
              <a:rPr lang="en-US" sz="2400" dirty="0" smtClean="0"/>
              <a:t>SoTL needs to engage students, more fully, as research associates and collaborators to encourage a reflective/metacognitive focus up on their learning and the learning of their peers. 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1260" cy="1054394"/>
          </a:xfrm>
        </p:spPr>
        <p:txBody>
          <a:bodyPr/>
          <a:lstStyle/>
          <a:p>
            <a:pPr algn="l"/>
            <a:r>
              <a:rPr lang="en-US" sz="3600" cap="none" dirty="0" smtClean="0"/>
              <a:t>Future Directions For SoTL </a:t>
            </a:r>
            <a:br>
              <a:rPr lang="en-US" sz="3600" cap="none" dirty="0" smtClean="0"/>
            </a:br>
            <a:r>
              <a:rPr lang="en-US" sz="2800" cap="none" dirty="0" smtClean="0"/>
              <a:t>(Hutchings, 2015)</a:t>
            </a:r>
            <a:endParaRPr lang="en-US" sz="2800" cap="none" dirty="0"/>
          </a:p>
        </p:txBody>
      </p:sp>
    </p:spTree>
    <p:extLst>
      <p:ext uri="{BB962C8B-B14F-4D97-AF65-F5344CB8AC3E}">
        <p14:creationId xmlns:p14="http://schemas.microsoft.com/office/powerpoint/2010/main" val="2877623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 smtClean="0"/>
              <a:t>Bradley University Core Curriculum</a:t>
            </a:r>
          </a:p>
          <a:p>
            <a:pPr lvl="1"/>
            <a:r>
              <a:rPr lang="en-US" sz="2400" dirty="0" smtClean="0"/>
              <a:t>Implementation is planned</a:t>
            </a:r>
          </a:p>
          <a:p>
            <a:pPr lvl="1"/>
            <a:r>
              <a:rPr lang="en-US" sz="2400" dirty="0" smtClean="0"/>
              <a:t>Core Outcomes can be measurable at class, program, or institutional levels</a:t>
            </a:r>
          </a:p>
          <a:p>
            <a:pPr lvl="2"/>
            <a:r>
              <a:rPr lang="en-US" sz="2200" dirty="0" smtClean="0"/>
              <a:t>Critical and creative thinking</a:t>
            </a:r>
          </a:p>
          <a:p>
            <a:pPr lvl="2"/>
            <a:r>
              <a:rPr lang="en-US" sz="2200" dirty="0" smtClean="0"/>
              <a:t>Effective communication</a:t>
            </a:r>
          </a:p>
          <a:p>
            <a:pPr lvl="2"/>
            <a:r>
              <a:rPr lang="en-US" sz="2200" dirty="0" smtClean="0"/>
              <a:t>Multidisciplinary integration</a:t>
            </a:r>
          </a:p>
          <a:p>
            <a:pPr lvl="2"/>
            <a:r>
              <a:rPr lang="en-US" sz="2200" dirty="0" smtClean="0"/>
              <a:t>Practical application</a:t>
            </a:r>
          </a:p>
          <a:p>
            <a:pPr lvl="2"/>
            <a:r>
              <a:rPr lang="en-US" sz="2200" dirty="0" smtClean="0"/>
              <a:t>Social awareness</a:t>
            </a:r>
          </a:p>
          <a:p>
            <a:pPr marL="640080" lvl="2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Why Is Now A Good Time For SoTL?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2521904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86529"/>
          </a:xfrm>
        </p:spPr>
        <p:txBody>
          <a:bodyPr>
            <a:normAutofit lnSpcReduction="10000"/>
          </a:bodyPr>
          <a:lstStyle/>
          <a:p>
            <a:pPr marL="406400" indent="-406400"/>
            <a:r>
              <a:rPr lang="en-US" sz="2800" dirty="0" smtClean="0"/>
              <a:t>Bradley graduates will think critically, independently and creatively, and will employ evidence-based decision-making to solve problems and build new knowledge.</a:t>
            </a:r>
          </a:p>
          <a:p>
            <a:pPr lvl="1"/>
            <a:r>
              <a:rPr lang="en-US" sz="2600" dirty="0" smtClean="0"/>
              <a:t>How can this outcome be measured?</a:t>
            </a:r>
          </a:p>
          <a:p>
            <a:pPr lvl="2"/>
            <a:r>
              <a:rPr lang="en-US" sz="2400" dirty="0" smtClean="0"/>
              <a:t>Track problem solving processes over a semester or academic year for innovation</a:t>
            </a:r>
          </a:p>
          <a:p>
            <a:pPr lvl="2"/>
            <a:r>
              <a:rPr lang="en-US" sz="2400" dirty="0" smtClean="0"/>
              <a:t>Measure the frequency that students access research to make evidence-informed decisions</a:t>
            </a:r>
          </a:p>
          <a:p>
            <a:pPr lvl="2"/>
            <a:r>
              <a:rPr lang="en-US" sz="2400" dirty="0" smtClean="0"/>
              <a:t>Determine the level of critical thinking rigor required of students to complete core practice activities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Critical And Creative Thinking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9121975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Bradley graduates will be effective oral, written and non-verbal communicators as well as active readers and listeners.</a:t>
            </a:r>
          </a:p>
          <a:p>
            <a:pPr lvl="1"/>
            <a:r>
              <a:rPr lang="en-US" sz="2600" dirty="0" smtClean="0"/>
              <a:t>How can you measure this outcome?</a:t>
            </a:r>
          </a:p>
          <a:p>
            <a:pPr lvl="2"/>
            <a:r>
              <a:rPr lang="en-US" sz="2400" dirty="0" smtClean="0"/>
              <a:t>Measure changes in peer-peer communications during collaborative activities</a:t>
            </a:r>
          </a:p>
          <a:p>
            <a:pPr lvl="2"/>
            <a:r>
              <a:rPr lang="en-US" sz="2400" dirty="0" smtClean="0"/>
              <a:t>Measure changes in peer-teacher communications in structured and unstructured situations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Effective Communication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70069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3550" indent="-419100"/>
            <a:r>
              <a:rPr lang="en-US" sz="2800" dirty="0" smtClean="0"/>
              <a:t>Define and explain the scholarship of teaching and learning (SoTL)</a:t>
            </a:r>
          </a:p>
          <a:p>
            <a:pPr marL="463550" indent="-419100"/>
            <a:r>
              <a:rPr lang="en-US" sz="2800" dirty="0" smtClean="0"/>
              <a:t>Contrast the concepts of good teaching, scholarly teaching, and the scholarship of teaching and learning</a:t>
            </a:r>
          </a:p>
          <a:p>
            <a:pPr marL="463550" indent="-419100"/>
            <a:r>
              <a:rPr lang="en-US" sz="2800" dirty="0" smtClean="0"/>
              <a:t>Explore the benefits of SoTL for individual courses, academic programs/departments, and the Bradley University community at-large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Goals for this morning: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32192764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Bradley graduates will approach learning in an integrated manner, connecting knowledge and skills across multiple disciplines.</a:t>
            </a:r>
          </a:p>
          <a:p>
            <a:pPr lvl="1"/>
            <a:r>
              <a:rPr lang="en-US" sz="2600" dirty="0" smtClean="0"/>
              <a:t>How can this outcome be measured?</a:t>
            </a:r>
          </a:p>
          <a:p>
            <a:pPr lvl="2"/>
            <a:r>
              <a:rPr lang="en-US" sz="2400" dirty="0" smtClean="0"/>
              <a:t>Assess how able students are to generalize information from one course to the next</a:t>
            </a:r>
          </a:p>
          <a:p>
            <a:pPr lvl="2"/>
            <a:r>
              <a:rPr lang="en-US" sz="2400" dirty="0" smtClean="0"/>
              <a:t>Determine the success of cross-curricular projects </a:t>
            </a:r>
          </a:p>
          <a:p>
            <a:pPr lvl="2"/>
            <a:r>
              <a:rPr lang="en-US" sz="2400" dirty="0" smtClean="0"/>
              <a:t>Ascertain student perceptions of how well integrated their curriculum is from their perspective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Multidisciplinary Integration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21876416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910329"/>
          </a:xfrm>
        </p:spPr>
        <p:txBody>
          <a:bodyPr>
            <a:normAutofit/>
          </a:bodyPr>
          <a:lstStyle/>
          <a:p>
            <a:r>
              <a:rPr lang="en-US" sz="2800" dirty="0" smtClean="0"/>
              <a:t>Bradley graduates will apply knowledge and skills from the classroom in real-world situations.</a:t>
            </a:r>
          </a:p>
          <a:p>
            <a:pPr lvl="1"/>
            <a:r>
              <a:rPr lang="en-US" sz="2600" dirty="0" smtClean="0"/>
              <a:t>How can this outcome be measured?</a:t>
            </a:r>
          </a:p>
          <a:p>
            <a:pPr lvl="2"/>
            <a:r>
              <a:rPr lang="en-US" sz="2400" dirty="0" smtClean="0"/>
              <a:t>Measure how well students are able to apply some aspect of their course curriculum to solve a “real world” problem with the help of professionals outside academia</a:t>
            </a:r>
          </a:p>
          <a:p>
            <a:pPr lvl="2"/>
            <a:r>
              <a:rPr lang="en-US" sz="2400" dirty="0" smtClean="0"/>
              <a:t>Determine the impact of engaging practicing professionals to teach critical aspects of a discipline</a:t>
            </a:r>
          </a:p>
          <a:p>
            <a:pPr lvl="2"/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Practical Application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7403650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Bradley graduates will understand and act ethically upon their connections to larger communities.</a:t>
            </a:r>
          </a:p>
          <a:p>
            <a:pPr lvl="1"/>
            <a:r>
              <a:rPr lang="en-US" sz="2600" dirty="0" smtClean="0"/>
              <a:t>How can this outcome be measured?</a:t>
            </a:r>
          </a:p>
          <a:p>
            <a:pPr lvl="2"/>
            <a:r>
              <a:rPr lang="en-US" sz="2400" dirty="0" smtClean="0"/>
              <a:t>Determine if case studies are impactful in teaching about professional ethics</a:t>
            </a:r>
          </a:p>
          <a:p>
            <a:pPr lvl="2"/>
            <a:r>
              <a:rPr lang="en-US" sz="2400" dirty="0" smtClean="0"/>
              <a:t>Measure the impact of civic engagement in the development of a world knowledge, compassion, or learning</a:t>
            </a:r>
            <a:endParaRPr lang="en-US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Social Awareness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4792924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Your View of the Possible…</a:t>
            </a:r>
            <a:endParaRPr lang="en-US" cap="none" dirty="0"/>
          </a:p>
        </p:txBody>
      </p:sp>
      <p:pic>
        <p:nvPicPr>
          <p:cNvPr id="1026" name="Picture 2" descr="C:\Users\jfribe\AppData\Local\Microsoft\Windows\Temporary Internet Files\Content.IE5\W3UIAM3P\ZOLG9[1]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981200"/>
            <a:ext cx="5562600" cy="4171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15118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/>
              <a:t>Bass, R. (1999). The scholarship of teaching: What’s the problem? </a:t>
            </a:r>
            <a:r>
              <a:rPr lang="en-US" i="1" dirty="0"/>
              <a:t>Invention: Creative Thinking About Learning and Teaching, 1 </a:t>
            </a:r>
            <a:r>
              <a:rPr lang="en-US" dirty="0"/>
              <a:t>(1), 1-10.</a:t>
            </a:r>
          </a:p>
          <a:p>
            <a:pPr>
              <a:buNone/>
            </a:pPr>
            <a:r>
              <a:rPr lang="en-US" dirty="0"/>
              <a:t>Boyer, E. L. (1990). </a:t>
            </a:r>
            <a:r>
              <a:rPr lang="en-US" i="1" dirty="0"/>
              <a:t>Scholarship Reconsidered: Priorities of the Professoriate</a:t>
            </a:r>
            <a:r>
              <a:rPr lang="en-US" dirty="0"/>
              <a:t>. San Francisco, CA: </a:t>
            </a:r>
            <a:r>
              <a:rPr lang="en-US" dirty="0" err="1"/>
              <a:t>Jossey</a:t>
            </a:r>
            <a:r>
              <a:rPr lang="en-US" dirty="0"/>
              <a:t>-Bass.</a:t>
            </a:r>
          </a:p>
          <a:p>
            <a:pPr lvl="0">
              <a:buNone/>
            </a:pPr>
            <a:r>
              <a:rPr lang="en-US" dirty="0"/>
              <a:t>Ginsberg, S. M., </a:t>
            </a:r>
            <a:r>
              <a:rPr lang="en-US" dirty="0" err="1"/>
              <a:t>Friberg</a:t>
            </a:r>
            <a:r>
              <a:rPr lang="en-US" dirty="0"/>
              <a:t>, J. C., &amp; Visconti, C. F. (2012). </a:t>
            </a:r>
            <a:r>
              <a:rPr lang="en-US" i="1" dirty="0"/>
              <a:t>Scholarship of teaching and learning in speech-language pathology and audiology: Evidence-based education</a:t>
            </a:r>
            <a:r>
              <a:rPr lang="en-US" dirty="0"/>
              <a:t>. San Diego: Plural Publishing.</a:t>
            </a:r>
          </a:p>
          <a:p>
            <a:pPr lvl="0">
              <a:buNone/>
            </a:pPr>
            <a:r>
              <a:rPr lang="en-US" dirty="0"/>
              <a:t>McKinney, K. (2007). Enhancing learning though the scholarship of teaching and learning: The challenges and joys of juggling. San Francisco, CA: </a:t>
            </a:r>
            <a:r>
              <a:rPr lang="en-US" dirty="0" err="1"/>
              <a:t>Jossey</a:t>
            </a:r>
            <a:r>
              <a:rPr lang="en-US" dirty="0"/>
              <a:t>-Bass.</a:t>
            </a:r>
          </a:p>
          <a:p>
            <a:pPr>
              <a:buNone/>
            </a:pPr>
            <a:r>
              <a:rPr lang="en-US" dirty="0"/>
              <a:t>Shulman, L. S. (2004). </a:t>
            </a:r>
            <a:r>
              <a:rPr lang="en-US" i="1" dirty="0"/>
              <a:t>Teaching As Community Property</a:t>
            </a:r>
            <a:r>
              <a:rPr lang="en-US" dirty="0"/>
              <a:t>.  San Francisco, CA:  </a:t>
            </a:r>
            <a:r>
              <a:rPr lang="en-US" dirty="0" err="1"/>
              <a:t>Jossey</a:t>
            </a:r>
            <a:r>
              <a:rPr lang="en-US" dirty="0"/>
              <a:t>-Bass</a:t>
            </a:r>
            <a:r>
              <a:rPr lang="en-US" sz="1800" dirty="0"/>
              <a:t>.</a:t>
            </a:r>
          </a:p>
          <a:p>
            <a:pPr marL="45720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References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980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2749340"/>
              </p:ext>
            </p:extLst>
          </p:nvPr>
        </p:nvGraphicFramePr>
        <p:xfrm>
          <a:off x="228600" y="1752600"/>
          <a:ext cx="8788400" cy="49101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1260" cy="1054394"/>
          </a:xfrm>
        </p:spPr>
        <p:txBody>
          <a:bodyPr/>
          <a:lstStyle/>
          <a:p>
            <a:pPr algn="l"/>
            <a:r>
              <a:rPr lang="en-US" cap="none" dirty="0" smtClean="0"/>
              <a:t>The Evolution of SoTL: </a:t>
            </a:r>
            <a:br>
              <a:rPr lang="en-US" cap="none" dirty="0" smtClean="0"/>
            </a:br>
            <a:r>
              <a:rPr lang="en-US" cap="none" dirty="0" smtClean="0"/>
              <a:t>Boyer’s Four Scholarships</a:t>
            </a:r>
            <a:endParaRPr lang="en-US" cap="none" dirty="0"/>
          </a:p>
        </p:txBody>
      </p:sp>
      <p:sp>
        <p:nvSpPr>
          <p:cNvPr id="6" name="TextBox 5"/>
          <p:cNvSpPr txBox="1"/>
          <p:nvPr/>
        </p:nvSpPr>
        <p:spPr>
          <a:xfrm>
            <a:off x="6536377" y="6019800"/>
            <a:ext cx="2286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(Boyer, 1990)</a:t>
            </a:r>
            <a:endParaRPr lang="en-US" sz="24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847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The Teaching Continuum </a:t>
            </a:r>
            <a:r>
              <a:rPr lang="en-US" sz="2000" cap="none" dirty="0" smtClean="0"/>
              <a:t>(McKinney, 2007)</a:t>
            </a:r>
            <a:endParaRPr lang="en-US" sz="2000" cap="non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692077"/>
              </p:ext>
            </p:extLst>
          </p:nvPr>
        </p:nvGraphicFramePr>
        <p:xfrm>
          <a:off x="381000" y="1752600"/>
          <a:ext cx="83058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226913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757929"/>
          </a:xfrm>
        </p:spPr>
        <p:txBody>
          <a:bodyPr/>
          <a:lstStyle/>
          <a:p>
            <a:pPr marL="45720" indent="0">
              <a:buNone/>
            </a:pPr>
            <a:r>
              <a:rPr lang="en-US" sz="2800" dirty="0" smtClean="0"/>
              <a:t>How might teachers at different points along this continuum handle the following situation:</a:t>
            </a:r>
          </a:p>
          <a:p>
            <a:pPr marL="45720" indent="0">
              <a:buNone/>
            </a:pPr>
            <a:endParaRPr lang="en-US" dirty="0"/>
          </a:p>
          <a:p>
            <a:pPr marL="45720" indent="0" algn="ctr">
              <a:buNone/>
            </a:pPr>
            <a:r>
              <a:rPr lang="en-US" dirty="0">
                <a:solidFill>
                  <a:schemeClr val="accent6"/>
                </a:solidFill>
                <a:latin typeface="Arial Black" panose="020B0A04020102020204" pitchFamily="34" charset="0"/>
              </a:rPr>
              <a:t>In an introduction to psychology class at a large </a:t>
            </a:r>
            <a:r>
              <a:rPr lang="en-US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Midwestern </a:t>
            </a:r>
            <a:r>
              <a:rPr lang="en-US" dirty="0">
                <a:solidFill>
                  <a:schemeClr val="accent6"/>
                </a:solidFill>
                <a:latin typeface="Arial Black" panose="020B0A04020102020204" pitchFamily="34" charset="0"/>
              </a:rPr>
              <a:t>university, the course instructor notices that her students tend to be </a:t>
            </a:r>
            <a:r>
              <a:rPr lang="en-US" dirty="0" smtClean="0">
                <a:solidFill>
                  <a:schemeClr val="accent6"/>
                </a:solidFill>
                <a:latin typeface="Arial Black" panose="020B0A04020102020204" pitchFamily="34" charset="0"/>
              </a:rPr>
              <a:t>reluctant </a:t>
            </a:r>
            <a:r>
              <a:rPr lang="en-US" dirty="0">
                <a:solidFill>
                  <a:schemeClr val="accent6"/>
                </a:solidFill>
                <a:latin typeface="Arial Black" panose="020B0A04020102020204" pitchFamily="34" charset="0"/>
              </a:rPr>
              <a:t>to engage in whole-class discussions. </a:t>
            </a:r>
          </a:p>
          <a:p>
            <a:pPr marL="45720" indent="0" algn="ctr">
              <a:buNone/>
            </a:pPr>
            <a:endParaRPr lang="en-US" dirty="0" smtClean="0">
              <a:latin typeface="Arial Black" panose="020B0A04020102020204" pitchFamily="34" charset="0"/>
            </a:endParaRPr>
          </a:p>
          <a:p>
            <a:pPr marL="45720" indent="0">
              <a:buNone/>
            </a:pPr>
            <a:r>
              <a:rPr lang="en-US" sz="2400" dirty="0" smtClean="0">
                <a:latin typeface="+mj-lt"/>
              </a:rPr>
              <a:t>What might the good teacher do?</a:t>
            </a:r>
          </a:p>
          <a:p>
            <a:pPr marL="45720" indent="0">
              <a:buNone/>
            </a:pPr>
            <a:r>
              <a:rPr lang="en-US" sz="2400" dirty="0" smtClean="0">
                <a:latin typeface="+mj-lt"/>
              </a:rPr>
              <a:t>What might a scholarly teacher do?</a:t>
            </a:r>
          </a:p>
          <a:p>
            <a:pPr marL="45720" indent="0">
              <a:buNone/>
            </a:pPr>
            <a:r>
              <a:rPr lang="en-US" sz="2400" dirty="0" smtClean="0">
                <a:latin typeface="+mj-lt"/>
              </a:rPr>
              <a:t>How could this be studied in a scholarly manner?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Working within the continuum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5979708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719070"/>
            <a:ext cx="8407893" cy="4834129"/>
          </a:xfrm>
        </p:spPr>
        <p:txBody>
          <a:bodyPr>
            <a:normAutofit/>
          </a:bodyPr>
          <a:lstStyle/>
          <a:p>
            <a:pPr marL="403225" indent="-403225"/>
            <a:r>
              <a:rPr lang="en-US" altLang="ja-JP" sz="2800" dirty="0" smtClean="0"/>
              <a:t>Poses a problem related to teaching and learning</a:t>
            </a:r>
          </a:p>
          <a:p>
            <a:pPr marL="403225" indent="-403225"/>
            <a:r>
              <a:rPr lang="en-US" altLang="ja-JP" sz="2800" dirty="0" smtClean="0"/>
              <a:t>Problem is operationalized into a research question</a:t>
            </a:r>
          </a:p>
          <a:p>
            <a:pPr marL="403225" indent="-403225"/>
            <a:r>
              <a:rPr lang="en-US" altLang="ja-JP" sz="2800" dirty="0" smtClean="0"/>
              <a:t>Problem is studied using methods appropriate for specific disciplinary epistemologies</a:t>
            </a:r>
          </a:p>
          <a:p>
            <a:pPr marL="403225" indent="-403225"/>
            <a:r>
              <a:rPr lang="en-US" altLang="ja-JP" sz="2800" dirty="0" smtClean="0"/>
              <a:t>Work is peer reviewed</a:t>
            </a:r>
          </a:p>
          <a:p>
            <a:pPr marL="403225" indent="-403225"/>
            <a:r>
              <a:rPr lang="en-US" altLang="ja-JP" sz="2800" dirty="0" smtClean="0"/>
              <a:t>Results are applied to practice</a:t>
            </a:r>
          </a:p>
          <a:p>
            <a:pPr marL="403225" indent="-403225" algn="r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(McKinney, 2007)</a:t>
            </a:r>
            <a:endParaRPr lang="en-US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What is SoTL?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40872068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Contemporary Conception of SoTL </a:t>
            </a:r>
            <a:endParaRPr lang="en-US" cap="none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1737675"/>
              </p:ext>
            </p:extLst>
          </p:nvPr>
        </p:nvGraphicFramePr>
        <p:xfrm>
          <a:off x="609600" y="1828800"/>
          <a:ext cx="8001000" cy="4724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82533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80999" y="1676400"/>
            <a:ext cx="8534401" cy="4953000"/>
          </a:xfrm>
        </p:spPr>
        <p:txBody>
          <a:bodyPr>
            <a:normAutofit/>
          </a:bodyPr>
          <a:lstStyle/>
          <a:p>
            <a:pPr marL="457200" lvl="1" indent="-457200">
              <a:buClr>
                <a:schemeClr val="accent1"/>
              </a:buClr>
            </a:pPr>
            <a:r>
              <a:rPr lang="en-US" sz="2800" dirty="0" smtClean="0"/>
              <a:t>To develop a report on an aspect of one particular course</a:t>
            </a:r>
          </a:p>
          <a:p>
            <a:pPr marL="457200" lvl="1" indent="-457200">
              <a:buClr>
                <a:schemeClr val="accent1"/>
              </a:buClr>
            </a:pPr>
            <a:r>
              <a:rPr lang="en-US" sz="2800" dirty="0" smtClean="0"/>
              <a:t>To describe the interaction of several courses or the student experience across courses</a:t>
            </a:r>
          </a:p>
          <a:p>
            <a:pPr marL="457200" lvl="1" indent="-457200">
              <a:buClr>
                <a:schemeClr val="accent1"/>
              </a:buClr>
            </a:pPr>
            <a:r>
              <a:rPr lang="en-US" sz="2800" dirty="0" smtClean="0"/>
              <a:t>To reflect on teaching practices/pedagogical choices from teaching (perhaps over time)</a:t>
            </a:r>
          </a:p>
          <a:p>
            <a:pPr marL="457200" lvl="1" indent="-457200">
              <a:buClr>
                <a:schemeClr val="accent1"/>
              </a:buClr>
            </a:pPr>
            <a:r>
              <a:rPr lang="en-US" sz="2800" dirty="0" smtClean="0"/>
              <a:t>To investigate interdisciplinary commonalities</a:t>
            </a:r>
          </a:p>
          <a:p>
            <a:pPr marL="457200" lvl="1" indent="-457200">
              <a:buClr>
                <a:schemeClr val="accent1"/>
              </a:buClr>
            </a:pPr>
            <a:r>
              <a:rPr lang="en-US" sz="2800" dirty="0" smtClean="0"/>
              <a:t>To synthesize existing SoTL work</a:t>
            </a:r>
          </a:p>
          <a:p>
            <a:pPr marL="457200" lvl="1" indent="-457200">
              <a:buClr>
                <a:schemeClr val="accent1"/>
              </a:buClr>
            </a:pPr>
            <a:r>
              <a:rPr lang="en-US" sz="2800" dirty="0" smtClean="0"/>
              <a:t>To propose or test new learning theories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cap="none" dirty="0" smtClean="0"/>
              <a:t>Why Engage in SoTL?</a:t>
            </a:r>
            <a:endParaRPr lang="en-US" cap="none" dirty="0"/>
          </a:p>
        </p:txBody>
      </p:sp>
    </p:spTree>
    <p:extLst>
      <p:ext uri="{BB962C8B-B14F-4D97-AF65-F5344CB8AC3E}">
        <p14:creationId xmlns:p14="http://schemas.microsoft.com/office/powerpoint/2010/main" val="17786747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7772400" cy="914400"/>
          </a:xfrm>
        </p:spPr>
        <p:txBody>
          <a:bodyPr/>
          <a:lstStyle/>
          <a:p>
            <a:pPr algn="l"/>
            <a:r>
              <a:rPr lang="en-US" cap="none" dirty="0" smtClean="0"/>
              <a:t>Why engage in SoTL: To improve PCK</a:t>
            </a:r>
            <a:endParaRPr lang="en-US" cap="none" dirty="0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9993986"/>
              </p:ext>
            </p:extLst>
          </p:nvPr>
        </p:nvGraphicFramePr>
        <p:xfrm>
          <a:off x="762000" y="1828800"/>
          <a:ext cx="7772400" cy="3397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1" name="Up Arrow 10"/>
          <p:cNvSpPr/>
          <p:nvPr/>
        </p:nvSpPr>
        <p:spPr>
          <a:xfrm>
            <a:off x="4013365" y="3962400"/>
            <a:ext cx="1219200" cy="1676400"/>
          </a:xfrm>
          <a:prstGeom prst="upArrow">
            <a:avLst/>
          </a:prstGeom>
          <a:solidFill>
            <a:schemeClr val="accent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762000" y="5791200"/>
            <a:ext cx="8001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chemeClr val="bg1">
                    <a:lumMod val="50000"/>
                  </a:schemeClr>
                </a:solidFill>
              </a:rPr>
              <a:t>(Pedagogical Content Knowledge </a:t>
            </a:r>
            <a:r>
              <a:rPr lang="en-US" sz="2000" dirty="0" smtClean="0">
                <a:solidFill>
                  <a:schemeClr val="bg1">
                    <a:lumMod val="50000"/>
                  </a:schemeClr>
                </a:solidFill>
              </a:rPr>
              <a:t>; Schulman, 2004)</a:t>
            </a:r>
            <a:endParaRPr lang="en-US" sz="20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038600" y="2971800"/>
            <a:ext cx="1219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/>
              <a:t>PCK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37686428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rid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Grid">
      <a:maj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ajorFont>
      <a:minorFont>
        <a:latin typeface="Franklin Gothic Medium"/>
        <a:ea typeface=""/>
        <a:cs typeface=""/>
        <a:font script="Jpan" typeface="HG創英角ｺﾞｼｯｸUB"/>
        <a:font script="Hang" typeface="HY견고딕"/>
        <a:font script="Hans" typeface="微软雅黑"/>
        <a:font script="Hant" typeface="微軟正黑體"/>
        <a:font script="Arab" typeface="Arial Bold"/>
        <a:font script="Hebr" typeface="Arial Bold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 Bold"/>
        <a:font script="Uigh" typeface="Microsoft Uighur"/>
        <a:font script="Geor" typeface="Sylfaen"/>
      </a:minorFont>
    </a:fontScheme>
    <a:fmtScheme name="Grid">
      <a:fillStyleLst>
        <a:solidFill>
          <a:schemeClr val="phClr"/>
        </a:solidFill>
        <a:solidFill>
          <a:schemeClr val="phClr">
            <a:tint val="5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175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3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3000"/>
                <a:satMod val="11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Grid</Template>
  <TotalTime>3542</TotalTime>
  <Words>1103</Words>
  <Application>Microsoft Office PowerPoint</Application>
  <PresentationFormat>On-screen Show (4:3)</PresentationFormat>
  <Paragraphs>148</Paragraphs>
  <Slides>24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3" baseType="lpstr">
      <vt:lpstr>MS PGothic</vt:lpstr>
      <vt:lpstr>Arial Black</vt:lpstr>
      <vt:lpstr>Calibri</vt:lpstr>
      <vt:lpstr>Franklin Gothic Medium</vt:lpstr>
      <vt:lpstr>HG創英角ｺﾞｼｯｸUB</vt:lpstr>
      <vt:lpstr>Verdana</vt:lpstr>
      <vt:lpstr>Wingdings</vt:lpstr>
      <vt:lpstr>Wingdings 2</vt:lpstr>
      <vt:lpstr>Grid</vt:lpstr>
      <vt:lpstr>Why SoTL? Why Now? The Scholarship of Teaching and Learning as an Opportunity  for Growth and Reflection</vt:lpstr>
      <vt:lpstr>Goals for this morning:</vt:lpstr>
      <vt:lpstr>The Evolution of SoTL:  Boyer’s Four Scholarships</vt:lpstr>
      <vt:lpstr>The Teaching Continuum (McKinney, 2007)</vt:lpstr>
      <vt:lpstr>Working within the continuum</vt:lpstr>
      <vt:lpstr>What is SoTL?</vt:lpstr>
      <vt:lpstr>Contemporary Conception of SoTL </vt:lpstr>
      <vt:lpstr>Why Engage in SoTL?</vt:lpstr>
      <vt:lpstr>Why engage in SoTL: To improve PCK</vt:lpstr>
      <vt:lpstr>How to SoTL: Potential Data Collection Tools</vt:lpstr>
      <vt:lpstr>How is SoTL Disseminated?</vt:lpstr>
      <vt:lpstr>Benefits of SoTL: Individual Course Level</vt:lpstr>
      <vt:lpstr>Benefits of SoTL: The utility of teaching problems</vt:lpstr>
      <vt:lpstr>Benefits of SoTL: Academic Unit</vt:lpstr>
      <vt:lpstr>      Benefits of SoTL: Institutional Level       </vt:lpstr>
      <vt:lpstr>Future Directions For SoTL  (Hutchings, 2015)</vt:lpstr>
      <vt:lpstr>Why Is Now A Good Time For SoTL?</vt:lpstr>
      <vt:lpstr>Critical And Creative Thinking</vt:lpstr>
      <vt:lpstr>Effective Communication</vt:lpstr>
      <vt:lpstr>Multidisciplinary Integration</vt:lpstr>
      <vt:lpstr>Practical Application</vt:lpstr>
      <vt:lpstr>Social Awareness</vt:lpstr>
      <vt:lpstr>Your View of the Possible…</vt:lpstr>
      <vt:lpstr>References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SoTL? Why Now? The Scholarship of Teaching and Learning as an opportunity for growth and reflection</dc:title>
  <dc:creator>Friberg, Jennifer</dc:creator>
  <cp:lastModifiedBy>Hunzicker, Jana</cp:lastModifiedBy>
  <cp:revision>22</cp:revision>
  <cp:lastPrinted>2015-08-23T17:16:33Z</cp:lastPrinted>
  <dcterms:created xsi:type="dcterms:W3CDTF">2015-08-19T17:27:54Z</dcterms:created>
  <dcterms:modified xsi:type="dcterms:W3CDTF">2015-09-02T16:55:24Z</dcterms:modified>
</cp:coreProperties>
</file>